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ED45-EE44-20EE-E5DF-89310291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347B23-9078-4DCD-15EB-13399FC48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CAC9F-9BEF-34A0-3FF6-7EA3B2D6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D24E5-AC87-8A27-AA93-EB1C6F3C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ED4A0-1524-F6B3-4835-5A1E565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4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2B6BC-2AF7-B0E4-31A2-375324C9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4563B-6D12-AD7A-87E9-F677B1E57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D2B90-BB72-DB6A-2F92-01D939C8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D2165-6054-95CF-ACA2-37120386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36B25-7FFC-B7A0-527A-897726F8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58A40-9ADC-1F4E-3FB6-1A2EA99B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E5152-170F-3A95-71EC-D238F657C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5AF1D-0E1F-FEE4-B0D2-7D63C723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C7029-4274-ADC0-A4C4-673AF35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F639D-A002-0FF2-265B-973A3B4E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0A93-6358-8A83-15F9-5A14EE08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29141-9218-9746-806F-6C335A66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350AE-830F-E2EE-9F8B-A8A2EC1F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6985A-0E4A-EB35-04CE-D6C73B2C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477B4-2C23-84BB-F008-2354BD1B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16609-90EC-4096-B192-E87A8A78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D44A4-409B-2A4C-A696-D6C59278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79D20-AA55-8D78-6AFE-73AD6CAC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F7F97-AAB2-2E9E-A7FC-64F981A3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1508E-0176-CBBF-0CBE-3F3F33CC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CF2A-FED4-F812-4D81-942EE5B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F137-5A5C-18F2-B048-CA1B436CC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79E46-5BBC-1F85-5A51-A24C4BA6D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25902-4434-9B0A-85DA-BD2E6483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58E75-29FD-6383-A112-C277F870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1819BE-ABF4-7300-F10D-42A47619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0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80BA-D0B3-C5BB-6E2D-BCEBB824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18301-1C8E-0296-FAE6-2A57C928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4D26C-0C37-29A8-4CC8-3398932F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49B447-191D-C0CC-E7DB-DCB467FA8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6F236-6B99-F4C1-9A21-EFF90E0B2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417FEE-BD0E-CB93-E200-07A54331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F2923D-3063-A4D0-413A-080DAB2C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8F8A5F-8011-E874-B4EB-95CE325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5318-12E9-4557-A5F4-3AD2A95A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5D84D-CE2F-D1CC-93D6-6589C732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819BA-4438-8334-ED56-91C7C914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FE91-D2D1-7773-4183-1BEABC21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5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67143-3330-74EA-FEF0-77FC254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FCAD0-B365-74AE-2122-525377CB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2C6F19-3106-6E0E-4C68-346227D1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AC5B-9082-EE05-155B-7BDE75097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7DE15-EB4B-FED1-A321-7B9563B6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7255C-6F80-C8AA-29D1-B2C7764FA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19450-5955-0F02-B0C8-772A694C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123E8-39D3-B63F-068D-04F57D49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BA1AA-26E7-9611-1BEA-837EF7A0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4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6A7DB-4C7C-372F-554F-5FCC4BA6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DE162-AD74-CD87-02A3-EA1888B2D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3301D4-A408-240D-9D30-46C8C98F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14916-3D54-2BA1-19D4-F77252E0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403BF-C9FB-2BD5-D922-5E95D967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2ACBE9-4854-CFB2-EDD3-F25AFE03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8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0FDCC-F130-D11A-1E43-525EB217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FF994-C0BB-3F1B-8DD8-BC68AE9F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94116-28D5-439B-2864-E70253A6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2F3E-94F9-419D-AEA8-69E5EDEB68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92F2-C2E8-3CDA-3AA0-FD5ECCAE3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72A40-8393-4079-C27F-74A2D8904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975A1-35D9-4EAD-9A9E-76BCBBDD7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386" name="Picture 2" descr="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2024-03-10T06:48:00Z</dcterms:created>
  <dcterms:modified xsi:type="dcterms:W3CDTF">2024-03-10T06:48:00Z</dcterms:modified>
</cp:coreProperties>
</file>