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21297-B11A-5672-AA93-E5432F65E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FE562-0022-F36A-D61B-ACD41D1DF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43589-293B-F64B-0BD8-FEFB29A7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358A-BF07-4256-8CCA-CD74960FE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CF235-5367-E53C-F4B8-D00A51A4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2A154-1EE0-5C24-4154-3C2D7F1B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88AA-9CCE-4D04-AAA4-E385FC294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9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19D46-1A7D-2BE4-EC89-CF8AD48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3CDDAC-7377-E1A7-0EB1-7242E89D3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1E5F0-971E-4ADE-310D-44A2FED3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358A-BF07-4256-8CCA-CD74960FE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A5EB2-3F14-6078-66C8-EF3B26F5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492DF-04A1-1284-F050-56418667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88AA-9CCE-4D04-AAA4-E385FC294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7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F3D6D6-5213-4F44-7F93-E059ED14F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64345E-A1CB-5E9F-E316-3A3E15A3E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7A442-9C99-080B-320A-4ED99E08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358A-BF07-4256-8CCA-CD74960FE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7DEDF-0142-5E2E-F68A-3CDDF346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90A45-C18A-045F-4310-A73E83E2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88AA-9CCE-4D04-AAA4-E385FC294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86676-5B34-3FDA-35FC-33705E18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5E2E2-B95D-D9D0-0307-52B3183A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FA6BF-D57C-D18E-C410-034CF470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358A-BF07-4256-8CCA-CD74960FE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7FF9D-C394-69AB-EA45-4E34ACB4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EC576-C7A7-B3A3-129D-B48F2DA1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88AA-9CCE-4D04-AAA4-E385FC294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4C8C3-40D3-DAF0-FEE5-C53B7DAA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CA5D3-DB97-4001-C5A5-22A38697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730F-D18C-45BB-64F1-0AE0544B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358A-BF07-4256-8CCA-CD74960FE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4FA6E-30BD-4AE2-A50A-C8224E2F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CA9ED-B36E-1DEC-E4A5-4706516A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88AA-9CCE-4D04-AAA4-E385FC294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6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5713F-2A5D-0FF7-F19A-D89AB320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BB96A-1C82-A606-40A0-D09DC4AC3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21324-A129-D9D9-2CB1-F7034504F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C3D4A2-DC88-7FC4-67BB-20915BCD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358A-BF07-4256-8CCA-CD74960FE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63BFB-9C61-2296-C14A-B3799079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D86D3-A7B2-CC20-AD8E-30436480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88AA-9CCE-4D04-AAA4-E385FC294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4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ED6D7-50E7-0045-E24A-785350C3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A538D-DB79-C187-7660-35FA79E3E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3740F-2D3E-61F3-9F57-4E6D60A63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87363-2DD8-5BEA-0288-234A1B02D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70EB0E-3BDE-1213-D7CE-34AF796F8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328C4-9DE1-80E7-A0B8-AB0C450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358A-BF07-4256-8CCA-CD74960FE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B521BF-EF29-7859-0234-7F4A0B50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8B272-766A-1514-BC50-DC2444C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88AA-9CCE-4D04-AAA4-E385FC294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5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F7935-65D3-9CFE-A567-804DED3B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F1BB5-E37A-7D2A-73BD-BBB4C972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358A-BF07-4256-8CCA-CD74960FE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DCE6BD-8BBD-B9D7-0934-08C6BBBF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02DCB8-C8D0-1FE7-42FE-49C921FA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88AA-9CCE-4D04-AAA4-E385FC294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3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F4C2AE-DF57-6298-EA01-6D54CF9A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358A-BF07-4256-8CCA-CD74960FE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45EF8-6338-A143-872E-5D2EE7CC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B7344-C0CA-50D6-09FA-9CDEDBFA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88AA-9CCE-4D04-AAA4-E385FC294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4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B218B-058D-D251-9654-57CC13BA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B581C-FE6C-5B09-9656-2195630EB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50450C-71F0-B1A8-14FF-F4D51D48B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7A533-9095-00C6-6B2B-A8563BDF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358A-BF07-4256-8CCA-CD74960FE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050000-02BB-49AF-91CC-057FE401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17DE3-1079-A7BC-C8BB-2CC068F3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88AA-9CCE-4D04-AAA4-E385FC294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1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2723-A521-2513-F4B5-1EFE6120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321ACD-71C0-593C-D71E-93924692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91C16-DBB1-6729-943F-2EB13FB9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3C2AAA-19CF-CEDC-FF09-7D970288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358A-BF07-4256-8CCA-CD74960FE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58D13-F2E2-836A-D71D-FE5FAB79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DDDDE-EAC6-646E-0A64-82FF9391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88AA-9CCE-4D04-AAA4-E385FC294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6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8936E-00D0-FF42-6CCC-6F1B53FF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83D809-4DFF-FD6A-32B4-49533A08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5ECEE-1A9C-C794-56C5-111BF96BF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358A-BF07-4256-8CCA-CD74960FE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3A9D5-BC92-5314-E9C8-09E40BD7F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6D2A4-03C2-DE97-8E38-2DD187588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88AA-9CCE-4D04-AAA4-E385FC294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9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722" name="Picture 2" descr="9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2024-03-10T06:50:45Z</dcterms:created>
  <dcterms:modified xsi:type="dcterms:W3CDTF">2024-03-10T06:50:45Z</dcterms:modified>
</cp:coreProperties>
</file>