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34CF4-4815-13E3-978A-8CEAFE878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C53C0B-C818-D72A-9740-635EBE01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7F1B5-DFAE-7C5E-EBFD-1BF5098F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5F0D1-298B-6AD3-488F-B62CA657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CAD95-244B-6D06-0047-11A92CD1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342CD-6BB4-F3FC-E7C4-062A72CA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6618CE-F38E-9A39-C67C-C608FF66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94CA2-AB2E-7427-5F0B-E04F8805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502C6-ABBF-300A-11CA-A682FB5E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1BC79-B9DF-96DE-AC4F-82EB1D58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0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2DF0A5-77CE-B0EB-5B63-1812B4A1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D0594-0C47-CEAD-0110-EF757534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77817-8AEB-B273-C561-825A3A48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F2DEA-CB06-52EF-629A-1ACC57D9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63881-9BBC-1EA8-B6B0-E0FE03C6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6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0DD4A-8995-7F8B-AC89-EA778E14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E74D6-B3E1-369F-A19B-60CCC595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2AE4E-6AA5-1F5F-D73F-362AB42A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E1E7-8149-0012-F5A5-74F41BAE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20-B722-73BA-26F5-357A0D1C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B5009-B78C-780E-4D3D-62FA317D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5242A-3CD2-5BBE-7302-05C7CB67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2F963-5B2F-36EB-D563-4D311543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48031-254A-298E-AE33-8D8C55FE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2519B-BCE1-EC6C-A99B-15F15F49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4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78277-63E6-7036-416F-2C5585E9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82B3A-E08A-3F05-9E60-C9925A331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D4F01-2488-3815-A50C-C16FA2B28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A0F08-7F99-BDB6-379F-5B1CA3F8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38E05-ADA5-1380-BEDA-F9448785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81858-FC91-5AEA-1EFE-FA6D1E63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7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A30AA-2978-334F-AED0-576B79DB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E9221-D6A5-0833-5D60-FACA42C1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0D719-7E65-7E3B-01F8-4C04C794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25C4A-57B1-A2BD-60C0-7B179D44C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0E675-DD97-4315-B7D7-BFF50A230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1C428E-A18B-E1DD-E4AD-296AC7BF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A29F64-7DC5-71C8-1BA1-1E27B277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38DA8-EA89-1F0D-AC23-7EA4614D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2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8310-994A-6C79-7D40-F9A6AF5D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A099D-36C8-27B3-3158-3B5E217F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990F47-3391-A560-B0F9-F80EB557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A72E05-B5F7-FA73-0F3F-1718EEE7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124F5F-8D27-EEBF-446D-2FD632A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CD498D-7573-35E7-95FB-09B73286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4FFBC-0635-2A7F-0483-0F9951E3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2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53DAB-629F-ED78-2502-E75EAA3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330F4-DEC1-D5CA-9FDE-35BF85657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C1F728-B5E3-851F-B442-9EB29819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1137F-0E71-FF26-4046-2B4DB346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95CAF-986F-11C0-5A84-816FAD5D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635AD-C98C-0A68-53CE-8E8E99CA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126B2-DD09-D4E4-B77D-ADF9261A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FA98C3-4531-903E-F5FF-84DB9CB0A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5F0B3-7150-4725-DBE9-CF0F2DABF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0FDB7-89EA-8836-9157-F26543B0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4D4ED-4D36-C7B6-6CB8-7840245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C748A-4FA3-B880-1891-99EF066F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6C6F58-3885-370C-725C-BB724B2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59229-A669-07D1-896D-B8014EA4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15ACD-5F4B-46E7-C038-103EFFDC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588A-89AE-4152-BC9D-39897AED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0EDA6-197F-0314-83C8-5539BDEB4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77349-CD37-1FCD-502C-6D03CDBF6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9089-4A57-499B-8BBF-8B1926FB7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5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770" name="Picture 2" descr="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2024-03-10T06:50:55Z</dcterms:created>
  <dcterms:modified xsi:type="dcterms:W3CDTF">2024-03-10T06:50:55Z</dcterms:modified>
</cp:coreProperties>
</file>