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8685-E480-5430-0B9C-3D85F3AD9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BDA96D-C083-289B-540C-D47C5DC28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97EA1-17A4-5C12-1DD6-E33941CD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FA9FB-D710-DFB6-837B-795BEC11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A2A45-442B-D6DD-9335-A831F4DB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7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4C052-5463-3AA6-713A-3006948D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D7E40-CDAF-AB32-FC98-DBB419A4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E2ED6-5096-7CC6-292A-1968E303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26EBE-9B44-85E7-E074-2051CD7C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33063-9216-887E-752D-B33F6398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6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F76CB-1346-E333-21E2-37BBA188C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C0AE0-C95B-6785-BD83-24BA791E8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CF5DD-B3B6-9828-DF77-6B100BA4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3971C-65D5-D9E9-591C-47A64EF3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51A29-C483-02B8-BE38-1F6F5FA7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BAE3A-9885-8A09-DE51-550AEA1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644F5-A858-1194-F8C2-F152E53D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7214C-455A-E76B-C2CE-2ED4662E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602AE-601B-8425-6FD1-CCE9E1D5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48AC0-5F1D-734A-AB0E-19EEC3B3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1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79420-1140-F1DF-CED6-19EB9419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AC24D-6FD9-B7BC-2FFA-C14CBD1B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2B8A8-045C-ADE8-9D46-D57A810C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018BB-B742-6ADF-F5BE-E96E3A55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CA7F6-2FAE-FD55-6ABC-CAAF77BF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4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DCBCA-3F84-65F0-119D-755E5D91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67D7F-BD58-6AEF-63B9-D517AE1FA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04025-F638-6B48-754D-06E3D1BB9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D1B48-0A96-30EE-87B8-D84FF95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7B141-8356-1EDA-900C-34BD7611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72997-6FBD-753C-FB22-56BFB2D9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4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8806C-A98E-239A-7DED-C8AB4C29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2C299-4F02-F984-4FD7-6F8EFCF61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4CE48F-B6C0-6FFA-E1EB-326FD69F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9F8BE4-8405-99C9-BC56-66E0FE3E4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63683E-AF1B-1A8F-5B77-EC6044E36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EF1C97-1141-D4CE-5C5E-2207D562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634DF9-C472-1614-ED61-038919AC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D2FBA4-9D4E-2F48-F81F-8145128E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D4FA-591E-29EA-B2A9-4DB88412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9DC8C4-A304-71C5-5C71-601046F3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181C1B-04B6-D376-34FA-9918C2A7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68BE24-CB02-2695-FCB8-84CA4DA8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6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BC1352-F838-F560-8055-70E0BCE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64075-C8D4-ED5F-FB84-A6D1C882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B851F-3769-B96B-646D-F9BBBDC1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1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E879A-0CFA-0F65-0D63-D82CDD55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1DB2C-8B60-6C10-4ED1-D3420CAE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ED03D-02F7-5348-6016-4ECE0D84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06A6C-50F8-B917-8015-36A041A9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53DF1-7A2C-4DEC-0C66-B4839B4C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9CF5C5-E8F5-8DF3-CB05-FEC41BE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9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C81CE-0331-A372-9AE3-2055FBD7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1860D6-AD66-872B-A444-CC3FA5BB2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53E61-8D53-92CA-1699-F859BE29F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AC90B-36C8-2EDC-6C49-EC07F365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2FACC-7F06-3F9A-68F9-349F760C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C7EC8-44BA-B38C-C3ED-6E44762C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0EBA0C-D625-76BD-6A49-9D10F073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5C7B7-3DFE-B759-4BB4-5BB1AC2A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62EB8-CEDE-07BB-1566-D9CCEEA4F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932F-96FA-4CB9-82AF-343C25C9C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41CA5-FCC0-DD73-4F2B-72DA0D4C5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BFFC3-382E-44D5-C028-B00AAFA5F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034E-704A-4548-9E9F-4F3534E91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0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770" name="Picture 2" descr="9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2024-03-10T06:51:07Z</dcterms:created>
  <dcterms:modified xsi:type="dcterms:W3CDTF">2024-03-10T06:51:07Z</dcterms:modified>
</cp:coreProperties>
</file>