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98C9-DBFA-9D3A-6471-99CC4702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3C368-FAAA-0E96-7C63-513C854F8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3EBFD-DEE6-75F9-4E1A-00531FBE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684BF-6A4B-2D75-E871-4B2AC808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217EE-DD2E-6FF1-857F-6914B7BD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5AA4-F830-BD62-D921-35DB3AC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E848-A67E-2461-7223-5E949C28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D387-ADE9-6964-5DC4-6D666BDF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89C60-C55E-2B08-FDE8-F24B714F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B1BB-F25B-1F4F-47A1-319C97A9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65A53-C2C1-FF38-1F98-0DDAC2F8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DC6B7-F4D5-9113-1C14-018B441A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E97BD-6B70-9793-4BD7-E2B1959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A9129-2FF0-952E-AC7F-1605EC31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99A22-77FC-129B-624C-C5652CB5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4DCCA-0901-02ED-C2A0-C3CCDE9A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99C87-F712-59B7-EE6C-BD1D220D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C7E2-D3D8-DB32-7F4A-588A9E1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B881-CA37-8814-8961-D267A4B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7587-4F89-62F2-91BA-B303261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4CA74-01DD-4842-AE9F-0C735FCF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3CB51-E203-B10A-C82B-C3E1FFA1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FD514-336D-D33A-059E-8166A5A0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5F882-7F87-69D4-2429-E037243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2C652-0FFE-7C27-2DAF-B04EA5B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C95B-D8C7-FD5A-5D77-B03F8111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84516-F000-BAFA-F0C2-0DF7414E7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1E34C-E37D-F498-764C-D0CCF342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E8639-75B5-2632-0946-168301A0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704FA-502F-6E4B-2E0C-BE3D68FF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77FF7-38BB-19F7-1C7E-18404657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436E1-272D-2A6D-EFAA-4CC0F58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FE0DE-4FB9-4C16-85D0-DEF597A9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26400-E747-7CB8-3DA4-C756E7394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57B69B-10E2-4469-0610-F00755D6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873619-B1AC-01BE-8874-80D5242F8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504C4-49C9-99AE-C422-7D027791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325A2-EE63-10C3-1969-84015E18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40713-CCDF-E1DD-2170-E37DABC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88A1-BF85-1966-47F7-36B95B92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5EC7DD-B09D-89D4-9E9B-2DC59B0A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EC2AB2-EECD-8908-D604-077E66E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79224-368D-2F02-A01D-D331CD3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96E4B4-C63E-F2E7-F07A-96E5D54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24810-15E1-14AB-D66C-997D6E91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01332-B1D3-FB76-4DF4-EE1B09EA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EF5F-E04F-D838-47F5-B407C084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3B4B0-6F49-981E-E5A4-65831BBE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6BE23-C02F-AA6E-FF1C-E38D4F6B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AB369-49C8-7748-0179-C59A20FD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F6801-CDA9-C131-AC05-286737F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25FAA-295B-2751-FE8F-D4E0D95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9B82-31F2-97FC-E09D-7AA1EFDC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D6FC1-7BB9-1290-7BDB-8547597B1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8459D-54E6-BBD1-BB9A-F716A976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2C265-CB1A-A78F-3389-18B39190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C3B25-378B-C439-BFBE-FD09078D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BC11B7-A38B-3819-A4CF-ED7AA111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F15D9-9644-C4E5-D619-8F67EE97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188A4-4B01-A616-9F84-3E43227A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E553F-0E24-9352-23C1-3AB89A8AE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611D-FDFD-4961-9CD9-01AB4E3299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5B742-C968-9BCF-7B69-7C87CBE91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89A38-F5AA-B5C4-150D-C98BEBF14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5B28-8545-4584-9676-46241DBC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 descr="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2024-03-10T06:52:34Z</dcterms:created>
  <dcterms:modified xsi:type="dcterms:W3CDTF">2024-03-10T06:52:34Z</dcterms:modified>
</cp:coreProperties>
</file>