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3CA6C-8AF2-2487-1851-BBF8313D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08B0B-C82D-12B1-091B-50D4F727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C9034-B3F6-9BD8-6124-29D67663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A5E10-FAEF-A70F-3EC0-554496C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EF484-97FE-B95A-1CF7-B22B11BA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5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90DB6-0011-56AB-5B00-285A02D5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49FDF7-A473-7235-7120-2C2F075B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C52A5-49DA-E7E5-D786-704477E0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3C4BD-4F88-6027-2B25-99A9BA51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BA0B6-2F05-DF3E-F54F-0FBFEA7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598FA-D931-92F8-B406-9BAEEE4C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D36FB-B6D8-1A90-1443-78D006D57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F10FB-051B-B979-9252-C617FF93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537E8-BBD2-4255-6FD4-57A77C44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CACB5-B340-6B1B-EC0E-AEDF9B9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4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5CC0-0406-3C48-039C-0D2F4EE0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C296A-174E-AE67-DE5C-EBC073B9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61280-D951-CF48-FB97-F09184D2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17FC7-5BBD-A2A7-E361-396E25BD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14157-E573-73E7-064B-0DAC774E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F0EA-E9D3-24F4-7411-C1FDCDA4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B9DD1-3719-D7D6-1DE9-23366D76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1029B-3755-2EBF-FBF5-8F8704E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79EBC-FB99-B612-7E09-089DC7F2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3D99E-619E-5E39-9C9D-7C3E9D41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ABFE-D730-DAE0-7DCD-D7FCAC0C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0E44C-11C1-17FC-B880-CFE27338A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A732D-FE95-C5DA-5595-E1203432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3CF7C-81B6-87BE-58BA-E9271697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78881-472F-41CD-74FD-4D5BCB35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D8D7B-D4F5-19E4-33A3-F63F680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8FE47-2D73-2FE2-A8EC-DF4F703E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2391E-797B-F1D0-7F6A-E9619ACA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DA1E8-A880-802D-7F18-9E9A1CF72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B47E3-DDFB-AA44-9D03-353209416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B45DA-9757-8C82-D697-D21EA6B59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240E0E-6963-02D2-E0AB-74BB54D0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9B421B-20FD-1C26-39E3-E9EBB8AC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00ABF7-25C6-3FBE-E151-B6D2865C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0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B73C7-9582-9A14-3D8E-A232161B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D2A08-DBF1-D633-67F7-A4BD5B4D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1E0CE6-CF83-FCA8-A272-CFA1EDFC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333AB-4407-B864-1CC3-6CDF807D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354454-A34D-548A-B4C8-A144067C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32878C-94CE-6D64-AA81-922806D1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70AD3-AD6A-3B2C-736C-6EAE8297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3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0E00-34EA-D667-F5EC-3ABFE196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4E28D-27DD-DE63-7A34-7CA7F8ED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2D20E-ADE0-4C2C-935F-6FE4BA18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F6A0C-8572-D2F0-73AD-0EB4E288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A9D3A-D67E-5884-5819-3DA93F8B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7D22B-45F1-75FE-7D25-DC6A4FCF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97353-A8A4-D3A0-B995-016A31F4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BC26D1-64E6-69A9-F6A1-59F5982BF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19021-5DFA-EA80-1870-9975F035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09C2C-C01D-BD65-43C3-2628B2C0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19DCB-28E9-BDF9-0739-2355313A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24FE3-9061-BC05-0D0B-1A130644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0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43A3F0-5091-1307-2AB4-4A917CE7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54744-4020-EC08-3F5A-ECA9367A8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8B1B5-1E7E-44F5-5037-BBAF7000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22F5-A419-4041-BF06-4B7F2545F4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C62F6-5D1A-8969-2E59-E8E1D15A1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1C352-5F6F-8A15-1443-CE25679C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5F27-AC8D-4AF3-806C-F80CCE7F5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7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298" name="Picture 2" descr="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2024-03-10T06:54:57Z</dcterms:created>
  <dcterms:modified xsi:type="dcterms:W3CDTF">2024-03-10T06:54:57Z</dcterms:modified>
</cp:coreProperties>
</file>