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7ADAE-57CE-2C86-1AEF-A39AA26D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5C6FEB-F584-6988-B28E-D0EDF83CD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11706-EF45-C8BC-8C74-3DEFB7A6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8A069-7751-C685-B3F6-1F58EE57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3ACEE-65C9-33F2-7194-6C0561C1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7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C37AE-D31A-ED8A-480E-BF9575CF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D089E-3344-8E66-DF83-8BA50DEE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1740D-5705-9619-54BE-A8CAD2C2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0ABC0-DA2E-FAAC-6C41-8F16C31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74E71-DA77-599B-FAA9-87B1E0B3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0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BB533-99E8-EF7A-546B-8A4C0901B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35669-8294-ECA8-A2F1-4E13B39A5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4AD46-F943-D83B-69A2-318FDDDB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BA4CC-03CF-FD8F-ABF4-29835E4B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E1DEF-8CBE-02A0-6362-17B89BA5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6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3FE08-BE4A-FECA-BDB6-E0A9D8F8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00CC-2A53-2E48-F8E0-A4C12D0F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A9CCB-359F-C58D-B68C-70B91E3F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541C4-0E0C-CBC6-2C18-DED9ED30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D53C0-6E9D-1640-C245-82F6434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70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C4E6-4F54-2563-5BE4-AB46F38D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C94CE-05A6-EB3A-2EE0-034964D4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B222D-FE0D-F491-F81D-D4C6E67E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E1A4C-7F8D-77FF-1C0B-A871113B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B1291-1569-1658-345C-20ABA2E9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8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4EDA4-82C2-9997-982A-207F4663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55509-B09F-A408-12B0-54B414893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0E02B-9564-609B-B166-FD4B0BC8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24291D-E198-3552-0164-FCB74859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1E89D-6CA7-C24A-7CDB-658F4B8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06D4B-59F7-31A4-A374-CD2196F2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79C5C-FB87-56E5-9A11-E6FDE291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91F48-791D-45C8-0AFB-0D3CAF79E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13B27-3BB1-51AA-30E2-7B469EB6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18571D-3035-E4B1-500A-B35A1D157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E199A4-D882-323B-C202-61C93B26B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4ACDCF-C90A-C613-BB6A-86679586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EB630-4B6D-2432-01D9-2471176F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BB7ADD-824B-D2C1-E118-84D4D6C0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A2FEB-DC5E-A3FD-61DF-8E772EE4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A8F17-F0B2-1751-E0E8-F69A34B1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41CF6-9357-FFEF-0DAA-767CDE49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913A91-9F9B-F2D3-F4FA-340B3B80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1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8D2D4-31DB-6791-AF67-2010EE2D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9BE31-DF46-9ADD-54FC-C963A016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1C750-9FF2-EF13-9D89-E6537490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856CA-4A75-C0E8-ED68-1610E679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54677-F5DD-6DD5-4B25-9F41D038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87BEA4-E4E0-9321-59B2-7D8E359F2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02A18-EF5F-F466-0322-A7C1B706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3EA2E-E447-0A90-E0C5-89FB3B54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15FB6-5781-CAB6-9054-08FF77A0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1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576D6-2C40-3F7D-B40E-9E74A361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E031DE-6D1B-0AF2-26E5-50403F1CE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FF384-BD1C-24B5-F462-03FCAB724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CBEAE-9F4C-B63E-B0FD-E859940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68865-6CD0-1719-61BA-2C282200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B822F-FB5D-3062-BB32-BC0D06A5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DF54A5-1937-FC53-258B-5F735927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9E414-FB87-06C1-E7D6-9D88C84AC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4954-FB57-6E84-B852-B84AA2724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8B50-84F5-489C-8FDE-343EB8B3B3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C1C1F-526B-5529-4769-62BBBDE39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6702E-CD14-E6BC-8C3F-A4D19623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7D90-93B5-461F-B2CE-A0D66C89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3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394" name="Picture 2" descr="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6419" name="Picture 3" descr="9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2024-03-10T06:55:52Z</dcterms:created>
  <dcterms:modified xsi:type="dcterms:W3CDTF">2024-03-10T06:55:52Z</dcterms:modified>
</cp:coreProperties>
</file>