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1489-9C09-FAF1-B30F-B967B9E5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6B80A-8392-F255-98E9-E29531CF8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0C9DD-3797-FB76-05A8-52468DBD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95E5-08A5-61A3-4585-D989DA33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FD1CC-20DF-6AD8-7383-50E9BD9E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5D30-F374-0C02-3310-E8FA5248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2D2FD-8CB9-62F2-EB02-B8141A74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F412B-7D87-697D-32AB-4C135049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FDA91-39FE-1C32-E859-48BD6EDA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0450F-3309-9FE5-AF8A-41F9277A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2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767F3E-E48F-3A62-44C2-A21A7940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C62B0-5248-33B7-2BFE-A6473057A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6AB3A-E582-BABE-FA82-38A1D31F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F55B-95D5-B35F-734D-7B30E98D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528BF-320A-6074-8CA6-F9B5A481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84F7-8146-BA62-82CC-C2CCD357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C79EA-EF66-4DBA-6B92-02C45E09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85440-EB22-DED1-9020-7FE4AF9D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746C5-35B9-86F4-9963-E905C445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B4DEB-1832-BC2E-E1C4-77CAEC45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5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5442-D7A7-9BEC-76F7-5C9BAC57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04DEE-C23D-E8B1-27EC-96F50FC7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38857-84DF-606D-8D40-B2722E0A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78159-4F9F-F2BF-5C85-4861AE72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B510E-73DD-02D4-0308-195ED0F9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EB55-87DA-AE0A-E3BC-FF9D1403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D91C0-D31B-CEFD-1B51-46AE627A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3D27A-1CF6-A389-0662-499ED53A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09615-08D6-1939-3D3A-B9321E04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0A0BD-B96C-3E50-5368-B2905094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41862-0C94-F862-F9C4-C60A938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FFEC2-D9CB-A417-FB80-35FD70FA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20078-87C1-3D28-C538-424F00E9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815A5-E224-CF89-6DC0-B75AB986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28180B-FFF2-6CD7-7F8A-8948D17C5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1CC2A0-73F4-9573-94DC-3F981DFD6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6EACD4-8C41-8A0D-EB8F-A13CAFBE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8591C5-128B-6AEA-6E50-F7C30429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467EB0-2B33-8023-AE7C-5A1D5FF1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4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C8DA-4242-1DA6-2B42-CC9895D9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510C1-D9BA-AA11-CD3A-D001DB5E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2A8DDF-F4F1-BDA9-0680-AC675EE0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7CD92-0F04-4E01-F778-84D80936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7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45830F-1883-8C79-017F-90575C2A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DBCBD-1512-3E47-A3AC-64B07ACF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F55C6-0214-20BF-872D-9E9F3A15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0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A4685-2C42-8133-EC5B-CF38D583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C0175-4DD7-0135-6EFB-67C63507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5208C-9024-1B5D-6688-19F67E3F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0A107-B0E9-FD31-4BFB-677ECBDB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88D0F-110B-9285-FC1B-47349407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B2A8E-8037-987E-A1AB-5E8BF1CB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8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DBB8E-7E2F-0015-9CFD-2217E6CE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A2A41-4F94-92F0-0648-910E6D88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1FFC-F40B-AFE9-82ED-E29FBE37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9A2AB-8BC5-EE5E-B552-5C50D34A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358F8-08D8-DEAC-7C13-D8D7804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B4357-1CA0-3EA8-D719-7B3C0D83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1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64366-5624-D2B9-E77B-835A96F1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4845C-CD30-52BB-B72C-09C726B6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D83EE-B598-F751-B89A-8CEC2F7B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4F18-ED1F-49CF-8A62-05653810AD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BB213-E2C8-8CCA-AD06-F6E465DDE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16C-3549-9829-67BB-3DE7A6E3B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5D52-AED2-4D51-9A69-D412A029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2" name="Picture 2" descr="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467" name="Picture 3" descr="9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2024-03-10T06:56:14Z</dcterms:created>
  <dcterms:modified xsi:type="dcterms:W3CDTF">2024-03-10T06:56:14Z</dcterms:modified>
</cp:coreProperties>
</file>