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63AB8-0704-E396-8D04-6DAB2DFB0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AAB3A-922A-26D7-7353-CEAA8EA0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6298-B2B9-5B3B-699B-50D48F2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5351-DED4-760A-E55F-D17DF1EB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162DC-1F3B-203F-FB9C-AEA1572B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1F76A-199E-8F88-9D8D-FD549B8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DD590-5734-6BD5-53C8-011B104D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BA788-AEE1-D388-2EA7-04C6C86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3A17-FAF8-FEEC-3DB1-F986C763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652FC-3799-046C-EAFD-234AB981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14310F-0167-6E93-F45F-CCA795E6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B523E-F021-D936-C3CE-2D2F774D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365F-A06B-C40C-55A6-C2F43F52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387CB-2012-EDB6-E5CF-9767D533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2C25-7CCD-743F-AE5C-23F2EED2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4395-DFD7-3E89-C1A4-BA9EC0C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93EB4-6FD9-7E6D-0A35-2EB9A8DD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22D4B-B56F-0DC0-056B-4F61C41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7E4FD-DFC6-6E47-B0B2-FAFA2820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C05DA-9ECF-E98C-5F46-789FA13A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3DF9-A003-C101-31D4-D897EF5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1160E-4BBB-DBFA-5F89-39F8EC34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C83D7-FFC1-CB30-985B-38445F21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E3998-FD5B-BAD9-F306-91ADE019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C898-8F9F-8947-9838-9CC2044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5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23C82-974C-294E-F67C-23A15422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C6FBF-89F3-6C44-5774-466BAF383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FEE7B-8F42-FF32-E152-45099BD10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E7D70-3CD4-37AB-6E31-87AA358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FFE3B-60DF-BF9A-400C-255D3907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4769A-490B-0F0D-5F62-B4A4AB98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9F5C-4D48-2AF8-A43F-4D6D64D7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38ED-F3FE-EC93-5A1C-DA2B1E2D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C3D92-AC17-CACC-BA74-B00BFA766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5EC0B-BAB1-C288-DB4A-7392D1B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9F462-FE2F-43A4-B3CD-A2F76652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FC2F4-61A0-C147-CE68-928B7EAC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5066A6-A61B-1D1E-5D71-A9EF2BB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14B6A-BE1C-D103-F3BC-F87D1B36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C7D63-BD57-DEF1-93A6-5D6CAC42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9CAFE-916E-4C97-CE9A-BFCE2D63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41A7D-BC96-29C7-7831-ECEDE7AF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D9722-2305-E250-82B8-6316299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789AEA-BD26-5938-6B3F-618B965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B34C3-62B2-A478-224C-299AD14D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D98F9-9095-99E4-BA86-23CBE9D3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3633-4939-1AF0-AEA9-5FFE06B2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424C-DCE8-32B1-EA0F-BBAFDEE8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30853-BFDA-92C8-26DF-EA7D62C8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F33FB-673C-8BB5-3A3F-2685356F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5D7C7-4E55-05BE-43B7-35378065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BCC7A-EEBD-9BB4-8FF2-21801C4B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441D-5EEA-6063-50D3-F021432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D1F81-2A4B-AC07-C9FC-2D7055CB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32089-E42F-D106-1AFC-4A6E2944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A235E-27C9-3E19-09D9-63B0EF61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74A67-F330-9E1E-8660-39CF1148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8E76E-24C8-9511-0A0D-84E260B8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45FAA-F414-299E-8314-29575625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3BAE1-0884-9409-FE9F-CB95B80D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84050-CC9E-7338-3F3C-DC6A2D0F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9E28-889F-4281-AE25-D8D76E9C61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147A-FD03-5BFA-9C1A-8D0DDDD4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0C420-3AFB-F2DB-4A46-9B73B893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9460-45E9-46E1-AB32-3220A69F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538" name="Picture 2" descr="9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63" name="Picture 3" descr="93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2024-03-10T06:56:46Z</dcterms:created>
  <dcterms:modified xsi:type="dcterms:W3CDTF">2024-03-10T06:56:46Z</dcterms:modified>
</cp:coreProperties>
</file>