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D843E-3050-0A74-8CB1-8CEC5EE9A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1ED57C-D6C7-A88C-F7B8-A4F022B52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2E58A-B061-E06F-52CF-8B0C7ABB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17CB-16F5-E77D-1CD1-1E44177E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B7E0A-FD98-98EC-3EF0-76BCFDA0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C8A5-DA50-601B-21CA-D0E38C93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FF3D3-33B7-F043-9B4A-3FE192834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2BC57-BEF6-BF97-9914-686FDB6D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97267-C0CB-5EAD-216A-113E7418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8B0C6-17BF-A7B9-1298-4B4606D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9D6351-8CB0-E907-C78B-50D09F016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4552A-36EC-0E20-0BF8-4BF4B60B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2BBAF-0CFA-690E-A6DD-5B489D49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97413-136D-C9AC-751B-2E9F4279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502DA-BA4E-153B-D57E-9EBFA72A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0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9461-DD8D-9C51-ED6B-CAA1CE2C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4733A-FDC3-1095-399C-2A60BA1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8181E-EC31-081A-3F4A-BB9AEF9A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22DCE-B543-2372-FDE8-23F4EADB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61C7D-3226-F1C6-3BB1-83101536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C66EF-01DC-2586-C304-6747F341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4A1E6-B016-AAF5-4020-68727A60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5E428-A91B-CB46-C6A4-500896E5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6D606-8771-AB3B-8394-ED732E6C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A2925-095C-D471-4C35-BF8B250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D9F4-F855-40FF-DD69-66E0EABC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84790-EA4E-5AD5-6A6B-36417F9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D8138-07C3-8C34-B4EA-35E37700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46A05-C6E1-3261-3847-CD7A1F33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21B7C-C04F-C6E2-0CE6-B38F4FDB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A4E42-6568-49CF-F4E5-E40A28E6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1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0CFBC-1CEB-95B9-6719-F7B286E8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42245-E5AC-8B89-7BDD-41BB1B60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C82D7-9A45-C919-8028-A4293856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04CD6-ABAE-7170-69F4-FE74600E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C2BD2-C500-F1A7-7939-37F2FFB3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70FD4-5AA0-D770-D8A4-F1BA0D94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E10BFD-E484-3E8C-A264-33FA085F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E396E5-F8C3-7A1E-B41C-17F7533E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C0CD-FD74-AE8A-BB2A-F6796F7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96C70-868D-D0CC-4047-C6116B32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94FF6-86BC-3CF2-1FA9-0B049E1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73C22-5041-F9B8-8C72-544830BB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123B62-FE61-6236-DB0C-BDBD646A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99241-45AD-200B-933A-D6E7CA6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249DA-CF6F-7E2F-D29F-E8AD72C2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7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C34D2-A6F5-E022-B5ED-B2D5610C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CD1E4-883E-6652-7CA4-F66AB6EA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02E41-CE69-194F-AC79-0EE9F4DC9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80B43-9C38-5256-40B3-B31063A4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967F0-3911-89D6-9233-59CAC34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DEE0-F6D0-6A6E-08C2-1EADC02D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9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DFC00-A69E-1212-AA86-8381B84B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203ED3-D1AE-59EB-8404-55535964F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B6536-7560-5FB0-CF60-9F9A590ED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E5444-72E4-CA2F-51A7-308561F2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FCDAC-56E8-B86F-511C-CA5F88A7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3B7F0-6809-2A9E-761D-97DD7E1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2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4F584-6F5D-503E-8EFF-C8E66C62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00C2-6B10-E388-3F64-08691477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2B04E-E0CF-B597-FD52-8BFD22045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9DD7-7130-4918-A5CC-5A7428FF07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12365-E053-6D51-FA6F-8DBC317B1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7A1AD-CC7D-9836-9C32-0424469F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0A0F-1DE9-429F-9436-E20EEAE3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538" name="Picture 2" descr="9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63" name="Picture 3" descr="938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2024-03-10T06:56:58Z</dcterms:created>
  <dcterms:modified xsi:type="dcterms:W3CDTF">2024-03-10T06:56:58Z</dcterms:modified>
</cp:coreProperties>
</file>