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37C1A-28E1-560D-FEB4-D9E8CC8D5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91FEA5-CC4D-C062-4893-5EDD02BE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B09BA-D5A3-D5D7-4D66-36535947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D6A-D9F8-401C-9842-8962F4C9FA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FA22F5-090D-8789-8104-A5CFC5FA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947659-3E36-C9AF-AC11-FBE20C26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8E9A-688F-426C-9428-17224A685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19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98E23-F51E-3451-B18B-2BED129A7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CF9D65-8116-C925-4425-FD19ED231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9BD5B4-0F49-ADBE-2A69-AF31D3D8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D6A-D9F8-401C-9842-8962F4C9FA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B491C-7CCE-987A-D35F-3A93CC350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249025-A050-68AC-EA9E-DD65FB6B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8E9A-688F-426C-9428-17224A685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77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9E4300-394B-E94C-385F-3CA5FE787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278E1C-D7CC-4E65-9668-9B6D81E71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8E9042-81BD-C3C3-0DB9-785BDF60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D6A-D9F8-401C-9842-8962F4C9FA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2A871-9B06-C5A7-FCED-3AEFB221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DF0FA1-AE80-AAD1-5573-981827CD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8E9A-688F-426C-9428-17224A685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43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09DA1-CA8A-12D3-E8E4-37E49621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C600D-0820-BFC4-D8D1-A1E6C3E07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806C7E-0C57-22BB-81B7-BB9C75BE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D6A-D9F8-401C-9842-8962F4C9FA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B4CD74-ED55-8347-07FF-79DF42B4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32D985-136A-DF5D-ABCF-65D67BE5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8E9A-688F-426C-9428-17224A685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15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5B4FE-B606-8105-8FA3-9039BFEF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E56854-5C6F-265C-89C3-B1052191A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99A8F-7334-A515-013A-88516778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D6A-D9F8-401C-9842-8962F4C9FA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BDA7DA-EBFA-651F-3AF6-52A35AEC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A1C38B-F413-0489-09D9-17A34B1E1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8E9A-688F-426C-9428-17224A685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45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44BBF-1B1D-A94D-CC02-68BFFB7D2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3C281-35C6-38E8-60C8-2B5B9BB5B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584980-1F5C-A860-F454-4B7F31277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D0532F-091D-8FA1-A715-51B1D19AD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D6A-D9F8-401C-9842-8962F4C9FA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0435BF-39EC-86BA-05B9-0495325D0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0B5959-41A1-5A6D-9E9C-A8AC2272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8E9A-688F-426C-9428-17224A685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24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2E9B-5F15-89BC-C3B2-13B294779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5702C1-D6E0-DFF7-8467-79F1C2122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A3FCE-C225-DFB6-F6D0-AC47BC244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A48C2A-9540-5B0D-810F-5865E3B80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8CA0D3-7130-B2FF-1565-A2241D087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FF7324-4F79-8318-3BBF-AE4641AE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D6A-D9F8-401C-9842-8962F4C9FA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F847D0-5BE8-D3BD-E03A-64C52A34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B27329-FF09-000D-4B98-57D657F1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8E9A-688F-426C-9428-17224A685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13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F089F-957E-B036-4BB4-CEF0EA20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BFC336-0818-D876-B3B7-1F07B3B37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D6A-D9F8-401C-9842-8962F4C9FA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AB6A93-AEAB-479A-4554-749361D3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347508-5A75-5115-25E1-2EF5F71C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8E9A-688F-426C-9428-17224A685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3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A59124-78F2-D1CC-624B-51A5D9133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D6A-D9F8-401C-9842-8962F4C9FA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31F8BB-F0BA-2357-73F9-4AAABF78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3CE9F2-466F-66F1-9A02-F4925715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8E9A-688F-426C-9428-17224A685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93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8E355-E84A-CA88-8858-2A28C436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A3FA4-56D2-1F98-9D86-0F4AEEC33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6767E8-F440-5490-2861-E781B70D9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382D79-ABAA-4712-248B-459DD5B5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D6A-D9F8-401C-9842-8962F4C9FA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E12BD0-4E81-ED22-0AA1-63C6B33E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FBDA44-58FB-4499-2BE3-BD2FEB76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8E9A-688F-426C-9428-17224A685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47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6B714-93EB-4C4C-ED43-F0AC67650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452C86-B890-44BD-725C-E435B919F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2D0CF5-37A2-86C9-BDC5-F1BF817F1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20B9ED-5F25-668B-A540-AB660368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D6A-D9F8-401C-9842-8962F4C9FA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F0B521-5DC0-3E8A-769F-0DDEC6319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237455-EC08-3DFD-F23C-C9393B9F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8E9A-688F-426C-9428-17224A685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35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9550FA-FD44-0F7E-2CE0-393622E19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5E969F-BB23-2429-A8A1-1255B8209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C12B4-1A20-28EE-C355-ADD190500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F7D6A-D9F8-401C-9842-8962F4C9FA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43945-AAA1-28E9-56E8-2E6591793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8F8108-8399-B366-25F2-0AFB26ECF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C8E9A-688F-426C-9428-17224A685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26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3586" name="Picture 2" descr="9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2024-03-10T06:57:08Z</dcterms:created>
  <dcterms:modified xsi:type="dcterms:W3CDTF">2024-03-10T06:57:08Z</dcterms:modified>
</cp:coreProperties>
</file>