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6E130-143A-4220-B599-17B12328C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54EB4B-D41B-9A40-EBBF-1F21662BD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B2C70D-BEB7-1A24-7206-428E3CD3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BB66-0430-458F-B547-11EAC9DF97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8D0D34-ED81-716D-7A7E-388F95B2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928015-7796-2842-4B90-C3E966D34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ED86-7CD0-4247-932A-BA1DB47B6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49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B8BF5-4060-EEEB-1C9C-8F625654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619F2E-B48B-5B6A-CD1F-718CA4688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B7BC23-8550-5B2A-49F3-5ED039995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BB66-0430-458F-B547-11EAC9DF97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B8E49B-AA94-006C-CAB2-E7DFBA3F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2DDA42-1908-F1D8-D528-53B11B5A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ED86-7CD0-4247-932A-BA1DB47B6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23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CFF719-07A5-912F-6996-6D542BE78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BCB3FC-C3AC-9F5D-E99F-E67CECD99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979887-362B-AFAB-A3F1-076A9AD7B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BB66-0430-458F-B547-11EAC9DF97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422421-9161-B581-51E3-07D41BE6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AAB7E-C059-5C5D-4BFF-C6077E9D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ED86-7CD0-4247-932A-BA1DB47B6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12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65526-8205-83C6-A049-0B4C8DF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77969-A117-EB85-2067-140953A76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0F6E2C-F8B9-102C-49C8-A04B7FDBF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BB66-0430-458F-B547-11EAC9DF97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0D690D-43D6-BD80-3161-873A2594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D3E941-801D-48E2-F2E2-75172FB8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ED86-7CD0-4247-932A-BA1DB47B6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61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9C3B2-2314-8D8C-FCE7-3BEFCB868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30F8E-85CE-54EB-9C87-B6579D6B8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9B8C26-7484-42CD-60CA-83CCCE25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BB66-0430-458F-B547-11EAC9DF97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9E2C2E-2F42-C457-5861-387FAD46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7E4AC-0DB1-AB13-726D-69542DB7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ED86-7CD0-4247-932A-BA1DB47B6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8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DFE44-F098-83E7-8070-013C8AA6B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B3745F-BAFD-8175-7EE2-749208BE9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827A3E-81B4-A8E5-8B2C-E6FE9FC4C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9C50C-90E9-7F13-8B98-5BA0598D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BB66-0430-458F-B547-11EAC9DF97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4FFFE0-45C1-D6C0-87B2-79F2467F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6B2BA7-DE06-F2AE-F61A-6E897FDD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ED86-7CD0-4247-932A-BA1DB47B6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6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340BA-B043-1201-79B3-ED6366F2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7B99E9-2EAE-7DDF-6FCF-0B405E0FF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7678C2-11DE-C90F-515E-A9A2D6564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38407E-4E86-CC82-3B2C-AFAB416C4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2062B8-E2A0-21F5-954A-4D21F058AD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259A49-0249-F141-35AF-8712FFD1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BB66-0430-458F-B547-11EAC9DF97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64D02E-687B-7482-39AE-B5C3FB4A6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5E0F89-6D73-F4C6-2B9C-054D36A4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ED86-7CD0-4247-932A-BA1DB47B6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66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738B4-4D03-BF7C-CADD-F7A36FC95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5ECAFE-2F8A-8042-DCE0-31FA30489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BB66-0430-458F-B547-11EAC9DF97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E0B182-F07F-484E-593F-29A41EC11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CB1CCB-79A5-F56A-3F72-E3327C54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ED86-7CD0-4247-932A-BA1DB47B6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82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544EA0-8A47-7BEF-1E92-6505355C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BB66-0430-458F-B547-11EAC9DF97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91E55E-670D-3491-03ED-EA063EBB0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D343BF-0496-40EE-64E9-DE2E6A75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ED86-7CD0-4247-932A-BA1DB47B6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50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E1004-6807-7043-FA9B-B2D6F88DC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0C6918-3136-AED8-8246-1ECE085BD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E09F6B-2A91-43E2-5196-1F0D90CAC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CE09D7-B25A-47C0-A7F8-A1C447D3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BB66-0430-458F-B547-11EAC9DF97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D93B14-6B97-9216-F4BE-7F64D751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EF2488-858E-67AD-765D-486F3421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ED86-7CD0-4247-932A-BA1DB47B6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02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E2162-A7D4-21CB-2A3C-FA02B374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0E1A94-4492-F8A5-7403-DC1C06862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38DA67-D06E-01F9-AD16-C001C407B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074F6C-5B9E-4B7E-345F-33512C11A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BB66-0430-458F-B547-11EAC9DF97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B9FE3C-36A5-ED53-69E2-25F4086C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566DC2-BA45-7B51-90A6-B33B0767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ED86-7CD0-4247-932A-BA1DB47B6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65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B15755-516A-D08C-5FAB-4DDB267D7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256FD0-E660-A720-E93A-2C119C631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E52AC1-31EE-F183-7373-246B93618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3BB66-0430-458F-B547-11EAC9DF97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256F6-ED9B-5D5B-AD66-5ADC6747E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AACEEC-F6BD-52C8-4117-79C7BB961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ED86-7CD0-4247-932A-BA1DB47B6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0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9730" name="Picture 2" descr="9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2024-03-10T06:58:26Z</dcterms:created>
  <dcterms:modified xsi:type="dcterms:W3CDTF">2024-03-10T06:58:26Z</dcterms:modified>
</cp:coreProperties>
</file>