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5DD40-FC89-430F-7F32-EF778E631C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065E5-4168-CBAF-F877-0007DC808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AF348E-E21F-EB5D-2527-06EF49865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D8443-4593-4BFC-9CC3-312047B3BE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2AF6B3-3596-8E01-7926-AFDBF4F7F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95DAD5-8B6B-304E-5B18-F50A457A0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1E625-E145-476B-A325-EC8F1FC8BE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955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DA432-AA0C-5A48-1775-B94BFB50C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3A833B-F6A8-C57D-9969-C0F0A0AE98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094F0E-5285-BDBD-3439-17D7EA1E4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D8443-4593-4BFC-9CC3-312047B3BE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28D25E-1A19-4711-EDCF-4D3BC13ED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B85C89-FD04-CAE3-AFE3-040DFCF88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1E625-E145-476B-A325-EC8F1FC8BE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696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F524C23-4D34-D7AB-6A37-FD8E7CEEE7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525171-114C-6574-F450-2BFE8801A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9CA78E-A0AA-0A6C-F279-723C47201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D8443-4593-4BFC-9CC3-312047B3BE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E66BAB-F0B5-2980-6E18-0E5B6B454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77C123-6749-474B-DBDB-00211E22E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1E625-E145-476B-A325-EC8F1FC8BE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639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3A15E2-F6CC-1D71-4344-BC0B7D2BF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6E5E79-4C60-A180-774A-64659B9FA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536A46-286D-74A8-83A0-CC952954A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D8443-4593-4BFC-9CC3-312047B3BE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956554-0E72-25B8-247D-9A6FE65F6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5C63A1-1454-BAB5-E2C3-4D515539F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1E625-E145-476B-A325-EC8F1FC8BE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712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2C6036-4DB0-2A48-6043-AD4A256DF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6374A4-D50E-47F2-7CB4-732530F5C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3A81FC-6FC8-6B99-3D7A-6E3702936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D8443-4593-4BFC-9CC3-312047B3BE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293161-0C84-7CFD-5CD5-28AB00E1B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D0D739-6A5A-D992-D97C-A7EB442BF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1E625-E145-476B-A325-EC8F1FC8BE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095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40AE9D-DC2F-D4DC-825E-73727DA30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BC5943-6121-77AA-589C-2A0220CA77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3DF839-A0C1-92C9-9AE3-4E1EBEF11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626A84-CB46-B4F5-DFF9-BB3D9F377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D8443-4593-4BFC-9CC3-312047B3BE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ADC268-6FFA-8462-4C8E-E12F9D1FD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982055-C7EB-B019-3199-A43D86354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1E625-E145-476B-A325-EC8F1FC8BE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230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34F129-99EE-45BC-E0E0-ADD25E9AA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51ACBA-DEB7-FEA4-D0E9-A5634E257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1F0E8C-1A6A-BA01-A76B-554BDD8068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26D249D-770E-0745-3694-FE016511E3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2D79E87-345A-7425-D745-AA31D13A6A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C849833-A69C-1685-33F6-C177F57F6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D8443-4593-4BFC-9CC3-312047B3BE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43257F6-2D57-C224-B496-0FE45C890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C4514DA-31F5-F533-67AF-549EBB826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1E625-E145-476B-A325-EC8F1FC8BE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297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9E69A1-F58E-9D8F-4507-7F6883CD2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557D06-BB91-7770-9DE3-28221FDFD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D8443-4593-4BFC-9CC3-312047B3BE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EE89821-0E4A-D621-0083-479FAA72E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107CE9-D6BE-8D4C-0E5D-D780D5A68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1E625-E145-476B-A325-EC8F1FC8BE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505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5FFE8A-8DDB-83D4-E574-75B0DAC02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D8443-4593-4BFC-9CC3-312047B3BE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8290D8-C3A3-80F7-4619-EA0EB255A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3448C2-92C1-7B3A-5C98-66C2D5D32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1E625-E145-476B-A325-EC8F1FC8BE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914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B50071-DED3-5371-E110-08ECE4A10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4E39CE-4F59-48DD-DD9B-AD740CF0B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DA3F0D-3876-6694-FFEE-931EE4308A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3737FF-27A9-A56E-835A-DC7B93D83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D8443-4593-4BFC-9CC3-312047B3BE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E26983-28FD-B78A-E6DB-C38E17361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2CBA30-6D3E-86F8-5F70-52D813588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1E625-E145-476B-A325-EC8F1FC8BE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803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1E18F-4BA6-6368-84AB-1DA4C89EA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2EB2573-F2E3-205C-A378-B48020E839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A030E9-F54A-ED97-890C-4DDC699290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6C0602-9DA5-C1F5-1B1C-02BE2D88E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D8443-4593-4BFC-9CC3-312047B3BE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F22A08-D6EF-82AA-F36C-4743EE428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1A81D3-1C1B-7A78-94E1-4B249FD91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1E625-E145-476B-A325-EC8F1FC8BE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774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8A1CDD-4871-61CB-39E9-6716B2A6A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946C7F-A65E-9E0B-7979-8C8C0790B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8FEA3F-241F-E047-463F-E74628B673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D8443-4593-4BFC-9CC3-312047B3BE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3EC9E4-68C5-517F-3191-E501721C71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A89987-D6C9-062C-6550-C17FB66FC6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1E625-E145-476B-A325-EC8F1FC8BE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994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5874" name="Picture 2" descr="9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2024-03-10T06:59:31Z</dcterms:created>
  <dcterms:modified xsi:type="dcterms:W3CDTF">2024-03-10T06:59:31Z</dcterms:modified>
</cp:coreProperties>
</file>