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800E-7913-C30E-8029-7960013C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F5EA8-FA1F-7966-AB82-729CA3266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B439F-ACF4-BD75-3A1C-9588C34B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393A7-D6BD-ED78-8568-6F30D4C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33FD9-F68D-644E-0290-02AF186D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BEC8-47F9-3F65-76EB-888D1D7B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F9E37-5C66-B0BE-2E6C-A91AB6D5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853EB-4D75-FF47-1EBF-DF259A5D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20208-35ED-3650-C9DE-C80D292E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513AB-A868-CDEC-ABA0-C311055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6D381-1DE8-E5E5-050E-DD4E50FA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3D525-3EFF-6D69-4734-5241A87E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4EEC4-7DC8-9DCE-4706-10907BD4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0671-FCFA-D174-3070-49F19C43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E4E5E-18C0-63A0-33BB-1C95189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D5F1-3438-C1E7-DA65-90F79D7B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F00F2-627B-59FB-56BD-37F826FF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B0642-FCFE-9461-12B4-1006EA83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5D4E3-2ACC-D428-C1F1-33AF7477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3B37F-8F08-8327-2653-ABD68604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71ADD-79D7-FA96-98FD-DD2FFBD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A8CD6-8131-0B8D-FBA5-FAE8374B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D5558-B6B7-4804-CE1A-0834371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3E725-82D5-78EC-D99B-F156CC64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1F7C-9F8B-201A-B47D-60448319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7770B-328B-99A1-0B4F-670286A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83053-9E69-8944-9EF3-19BF41163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15F3F-DCE5-3518-DFDE-C122431C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B4158-5B68-018C-9FDD-F10EA956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2EDB7-08F3-AB7D-B3D0-C0EB1AFA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ACB2B-F567-6F9E-7714-64F5C98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4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62FF-00CD-7294-FCE4-3D299327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C57CB-2A41-4D8E-9F20-2619FC0A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614E1-8DB7-0168-01EA-0BAA02BC7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3FAE8-224A-290D-CE22-DA1AF8F6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1A510-E33A-71FE-130A-6023D08D4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F1938-F355-4511-63AE-AE467BC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936A3-1A6D-2A46-1E7B-F03F5EEB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C9D7D9-9AC0-7299-AE51-4704A8D1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9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1FC4-F1A1-964A-5FC3-1170F7B7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40D9D-68EA-BCF2-0886-403CD09F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32FC5-C360-13F4-AA39-B0A446B5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E964F-8072-A652-5EBD-AE1FEDC0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8B863-BA40-6550-591E-7DF620B3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48527-6645-486C-1C9A-155EDBDF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3C402-3920-A470-D1A1-8CC9EF7D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16DB5-3990-6D9D-9D97-790AB5C8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0AD19-DC1E-FE0A-E02C-B89EBB4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60BC1-9BFC-D197-E84F-E1C153E8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E65BE-0FCE-5698-CB6B-83490BF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95034-BC7E-6734-BCF2-1B3E58A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E649C-674D-89AF-0928-DFDA5369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43502-1105-73F2-493C-0AF09D2C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5C7C7-BB78-8718-18B3-389FAD23E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A6D57-66E4-3CC6-8EEA-4369C8D2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14581-6AA7-2CD4-8DC2-1F813F46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EEDA5-F73E-F8BE-163C-286CE11D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17D57-EC3B-4BBD-A685-6F3FB63D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744206-209A-1409-915C-CB440BFE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9D973-159E-2E66-5B57-EF14F2EE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2624D-94AD-F68B-6945-E763CEC5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9E13-0E5E-45FF-8088-5314822C4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654FB-DB38-F3A4-60A8-1520B2A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70404-C8BC-F244-8FD6-9140AF64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C046-A2DA-461A-A5B7-DE060B38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0" name="Picture 2" descr="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2024-03-10T07:00:15Z</dcterms:created>
  <dcterms:modified xsi:type="dcterms:W3CDTF">2024-03-10T07:00:15Z</dcterms:modified>
</cp:coreProperties>
</file>