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C7322-2055-78C6-02E2-1A6A12C4C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8BD850-AECB-E9E7-41A7-7B27B3245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729324-0F60-F0D4-F81A-89223297C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D175-30FF-4469-81D9-F2C7664289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A26BCC-1216-5E59-B41D-684B436A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F10B7-2380-8032-7C56-B6130BFC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438D-DBDA-4424-A6DE-DF664E1C2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78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27165-EF4E-6017-E7B1-7F76AECF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72606F-227F-2B03-1EC6-538C7EA68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57EBBB-39F2-69A9-6C7D-F2758FAA8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D175-30FF-4469-81D9-F2C7664289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639627-10EC-180D-544A-ECA8E2E15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5D6BD0-2EF1-F8A0-F54E-F79CB505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438D-DBDA-4424-A6DE-DF664E1C2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68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E301A4-66B9-04B2-1ED5-686B15651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CE806A-1CF0-0A8A-6DA7-97A7A167A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6C07B9-89A6-3C99-A544-CA7A0999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D175-30FF-4469-81D9-F2C7664289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3B3348-6A60-DD4A-AFDD-228466A3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6312E-220E-FBAA-CB92-4E5F916BD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438D-DBDA-4424-A6DE-DF664E1C2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46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45EE1-410B-B656-6FB9-D220B1F9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9A13A6-A51C-57BA-7479-F5625D6B1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4CF968-F8D8-64FB-67BC-E7BEB9682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D175-30FF-4469-81D9-F2C7664289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7745D3-5E7D-2257-1359-B0ECD9F31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629E3F-46C7-80CC-D9DA-E02F3B846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438D-DBDA-4424-A6DE-DF664E1C2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83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CA1D9-3E34-EDD0-F6AC-11A6AE89C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5F6E5E-4AE9-8A2F-E655-66ABFE3F1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F03331-8319-D0FE-7F8D-4891433C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D175-30FF-4469-81D9-F2C7664289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A0E487-CCFB-F8E1-FB1D-80CC787DD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D9305-6EBE-CD3D-C0C9-2C15EE671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438D-DBDA-4424-A6DE-DF664E1C2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9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548AD-C1D0-4193-2401-8550C734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16499B-7EA9-6621-EE01-B3A08BC51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B6499C-8661-4F3B-511F-60ED6B6AB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2033B1-0BA5-5674-E672-9E688FFA9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D175-30FF-4469-81D9-F2C7664289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6092C4-6352-3D52-53EC-0DB9C8298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CC0A8A-97E5-3D1B-11FF-5F13581B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438D-DBDA-4424-A6DE-DF664E1C2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18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037D4-1E56-A6EB-A1FD-CF66A9F19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918C8A-6D81-0761-052E-9ED2ED745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873588-311E-948E-89B7-6623D6B5E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4C43F8-BCD5-CCB0-8303-E20AC3B46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56BF6F-468A-CE9F-4BDE-6E0742B53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AD5398-EEB2-44D0-64B5-630D0690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D175-30FF-4469-81D9-F2C7664289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7D051D-7D4D-0153-F091-F5520B5B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60C4A6-052C-FF57-8E3F-FFB3C91C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438D-DBDA-4424-A6DE-DF664E1C2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91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71ECD-E12C-0479-3972-07083FDD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656B5A-59BD-CE51-C88C-3B5D9B7B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D175-30FF-4469-81D9-F2C7664289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83E315-00F3-9DC9-1460-061A62426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A09083-0784-BA97-0A71-8B483D7C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438D-DBDA-4424-A6DE-DF664E1C2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890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49B0E8-6B9A-4727-4E64-EB5FCE0D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D175-30FF-4469-81D9-F2C7664289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7E591E-2C63-8118-9C55-9357C1EA8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6484C8-850A-274F-2EFC-09111CA0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438D-DBDA-4424-A6DE-DF664E1C2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78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C215C-EC2C-096A-5168-A482F30A0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D7A3EA-E818-B241-E31A-F1A794EE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F25A1B-A245-5717-189C-3B43F46FF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81CA20-22CE-B51A-9614-F30482EA6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D175-30FF-4469-81D9-F2C7664289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13376E-B1AA-038C-C58E-9B6710563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D142E6-B327-4E4A-0C6F-AD40D2A34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438D-DBDA-4424-A6DE-DF664E1C2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23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1D5F7-E6E6-A8F9-8709-5CD39E3C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DC4FB1-99E3-F52D-9E1B-0C471AE24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B100BB-94E2-4BE9-330A-A03F58150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F88385-72D8-924F-CA29-C9480E270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D175-30FF-4469-81D9-F2C7664289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918DDB-BF00-CEA2-8633-705AF8D19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54F48D-D37A-035E-F432-FCF72B0D3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D438D-DBDA-4424-A6DE-DF664E1C2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37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2F6D1E-80CD-4ED9-15BA-0777779A8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95E9BB-BE47-193B-B9BB-B005B63E2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6CDD99-C5F8-A4BE-B3F8-F8F73D0C1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BD175-30FF-4469-81D9-F2C7664289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10F172-52DA-CE2B-3164-757621188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0BB335-E346-C715-38B0-86C37D764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D438D-DBDA-4424-A6DE-DF664E1C21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48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6354" name="Picture 2" descr="9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7379" name="Picture 3" descr="97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2024-03-10T07:03:11Z</dcterms:created>
  <dcterms:modified xsi:type="dcterms:W3CDTF">2024-03-10T07:03:11Z</dcterms:modified>
</cp:coreProperties>
</file>