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214A7-0AAF-C3CB-57C9-9CCE3F1FF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86DE3C-C90A-6659-A1B7-3CC38D096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2847AA-C708-6D1B-DC0F-0E6EBAAA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E10E-543F-4645-9468-D4B0FCA832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90F25E-F537-9D97-8E6B-47254830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AF28A3-2898-2A66-C7B5-FBABACC8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08CF-A046-4057-978C-53B428DB9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29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F2A52-7A95-DC18-C349-C23E22139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00F00A-419E-898B-404A-C01E653DB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CA24EF-4459-C3F5-0159-6F0F2D804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E10E-543F-4645-9468-D4B0FCA832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361AEE-A630-1585-3F5D-5522BEB0C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25BD99-130B-9826-682A-696440AE3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08CF-A046-4057-978C-53B428DB9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76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13FF41-D192-5F17-A197-D8D5AF343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BDA712-04C1-756C-A79E-C06D12370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FD1D0A-425A-AE8C-1E47-FC9244073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E10E-543F-4645-9468-D4B0FCA832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794FF-33D2-5BC8-3477-328E64561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E9447D-B871-7054-33A2-FA87FCB9D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08CF-A046-4057-978C-53B428DB9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8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376A4-9BAE-15DB-07B2-D5E2021D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2BC2A-2DC2-22F7-84B3-31894094C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022C08-95FA-0599-B77F-3A1672B9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E10E-543F-4645-9468-D4B0FCA832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2D2BF5-F47B-6CA0-1CA9-63AEF96E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A3DC1D-21ED-E5A8-DD82-48A6ECEDD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08CF-A046-4057-978C-53B428DB9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71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6D72C-F311-97EF-A0C1-7628DCD92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4835A3-8CB7-AF97-89E0-ECB35C90C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D37D33-D30A-0E9B-60D4-1CED62C78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E10E-543F-4645-9468-D4B0FCA832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D4A514-B2C0-8AB5-8666-FCF2E895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69FA8-733C-84A2-37BE-E03A9E83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08CF-A046-4057-978C-53B428DB9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0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90D6B-F524-200E-5297-8E06CEA4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3B148-417A-B052-D895-FE9F053E2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391AD-8393-E0D4-EBB8-3682337D1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87E525-A663-A9C5-2DF5-1137B479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E10E-543F-4645-9468-D4B0FCA832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3DDEB4-DFDC-2989-3B12-AC37106F9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44C6C7-204F-C46D-4F86-D304EECC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08CF-A046-4057-978C-53B428DB9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09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23060-19AE-8A29-06D0-9C837511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3F0CA9-1455-511C-2DF8-7D66B4DE2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87A8F2-ED20-C7DC-6507-9F75269A8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D6EB54-B38F-FD5E-B550-7F697913D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4DF07E-E393-C9EB-C0BB-74A6364C6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10C939-25FF-5695-E057-1676BE0E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E10E-543F-4645-9468-D4B0FCA832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C5C887-FEC5-0890-BE45-55F542BE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E8132E-9602-5FDD-685E-1C3B647A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08CF-A046-4057-978C-53B428DB9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89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F9C92-088D-7EDB-D8D6-13F5321C5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84443A-11AB-720F-76DE-A3D6F6F3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E10E-543F-4645-9468-D4B0FCA832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EA90CB-400C-DAF1-16FA-C7259D03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582778-2090-0DA1-6C6B-A553DA79F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08CF-A046-4057-978C-53B428DB9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50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3CF740-EA1B-4B51-9774-1CBCBE2B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E10E-543F-4645-9468-D4B0FCA832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3EAA5D-2A3F-2745-C12D-27172629D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200E75-73F3-7DDF-B43F-DBC0648C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08CF-A046-4057-978C-53B428DB9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73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3577B-1D96-5AF0-6C1A-9FEF1E9E9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BB3629-42F4-74E2-5E45-E5C50359F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9BC06D-D976-47AD-5DBB-B6F60CABB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83BB7B-ACB4-E2F4-A1C6-E6D0900E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E10E-543F-4645-9468-D4B0FCA832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8990B5-29BE-0106-B7B6-BD0E5D1E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827D3-CB16-FA2B-43F0-DB662F82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08CF-A046-4057-978C-53B428DB9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5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D3A01-68CA-6294-FC5E-AE2B939E1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403DA2-1B5C-4202-FCBD-61DC0FDC4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6083B8-36D2-EFA6-D7A4-0F9F149A5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276135-F32E-246D-5161-8E0798D6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E10E-543F-4645-9468-D4B0FCA832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9D8A0-1FC5-379B-CDFC-15D1DFF4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EDB28A-E1C5-20C1-4921-40D11646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08CF-A046-4057-978C-53B428DB9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88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72ACCC-A0AE-3ED4-18F0-24DCC8289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AA1146-74C9-B2FF-4E47-C76D798A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756181-A1D4-1D0A-DCCE-1FA80D847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1E10E-543F-4645-9468-D4B0FCA832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3A8A8F-B218-BD05-6DCB-0144926DC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6D3BC8-E062-C767-B953-F33F87B99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008CF-A046-4057-978C-53B428DB9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13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2498" name="Picture 2" descr="9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2024-03-10T07:04:06Z</dcterms:created>
  <dcterms:modified xsi:type="dcterms:W3CDTF">2024-03-10T07:04:06Z</dcterms:modified>
</cp:coreProperties>
</file>