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353AB-894D-4516-0D00-8D2FD8431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D27E86-01AA-616B-54A6-516A49A18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09681-AD06-5965-141E-4D33919D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6BA-9E1F-474C-A472-7B4805F35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60209-2B03-3EF6-C248-D9B320CE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1BB2C-73FC-359A-52DF-9FB43537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93EF-FE4B-4AFC-B1CF-7A4C3D879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7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622BA-6E00-B95D-2CB6-97152D09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682BB-94C1-5A41-FE6E-E89B8CF65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A4B2D-9F94-BF98-6D56-463D96A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6BA-9E1F-474C-A472-7B4805F35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00E3D-5DBB-8F39-B698-1C9E7B9B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A0898-FCD3-0409-DCF5-049357A0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93EF-FE4B-4AFC-B1CF-7A4C3D879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737540-5478-241D-9363-ECFF992F4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BD041E-B560-BF86-2F31-B144852EB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3D95E-A9DC-F5D9-4B55-C53ED918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6BA-9E1F-474C-A472-7B4805F35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F657C-02DE-E408-5158-337F11F4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3A212-EC10-FEF7-D7AB-9CAAE853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93EF-FE4B-4AFC-B1CF-7A4C3D879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CF80-7666-953E-81F1-E4925834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1408E5-262D-E11A-6CAF-A412F27F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EAE42-C2A7-678A-1F43-63C9172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6BA-9E1F-474C-A472-7B4805F35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AFC72-8829-EA32-24D8-D9292D5C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A4BF8-0EA3-190E-7D48-38DF869F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93EF-FE4B-4AFC-B1CF-7A4C3D879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6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C4C71-8B72-DAF2-3EE4-7F12BE33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E3433-8EC5-F58C-7450-0651B14DB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114CD-5ADE-F1AD-3DE1-2BB571F6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6BA-9E1F-474C-A472-7B4805F35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5AFE-F24E-C260-69E0-16D7BF0A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456F5-D34D-242B-4D7D-89D2E87A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93EF-FE4B-4AFC-B1CF-7A4C3D879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8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0E4C9-EC65-386A-11AE-6B39A7B5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FCC40-8705-174A-649C-8F29FF30C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0B640-F017-D274-2E0C-D83085062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690A8-EF61-0533-AEDF-AB7D21DF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6BA-9E1F-474C-A472-7B4805F35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D06A8-DD43-EE09-332E-E7130CF3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5D963-307A-DAD9-10A2-C728737E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93EF-FE4B-4AFC-B1CF-7A4C3D879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7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1F667-DF64-1787-0992-3981FFD1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FCC36-3663-277B-29F0-105F87912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9690B6-7E6A-66DC-8870-FFBC63E0F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E6CD64-B33A-020E-7E7E-46882DDCF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900A13-C81F-6BCC-4498-9CDFAB9A0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EA84E0-30FA-D0C6-E1B9-A8C63A01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6BA-9E1F-474C-A472-7B4805F35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291259-2628-7A55-1E64-3B3FABA2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730E7C-8BED-059E-E7D2-55D8F5A0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93EF-FE4B-4AFC-B1CF-7A4C3D879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74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B21A7-EEE9-7231-40BA-227836E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04F424-D38B-76C6-0681-CE675DDE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6BA-9E1F-474C-A472-7B4805F35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48DA65-C6B6-3360-DE63-28278EED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2731AB-DA94-96F2-B9B9-2EE30B4F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93EF-FE4B-4AFC-B1CF-7A4C3D879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2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3B6CA4-0A22-C88E-6220-5AA78A36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6BA-9E1F-474C-A472-7B4805F35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8BD9D4-011F-8AB1-FB37-99DB473A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7F95E-A4AA-ECAF-6D3B-DCA3CD06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93EF-FE4B-4AFC-B1CF-7A4C3D879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8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D464C-D65B-E234-831B-E0FB848D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6A97D-F752-62CA-FD44-89FAEA0E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DA15FE-ED7C-6147-510E-C388A5F2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1E771-C74A-1A95-C522-9FB0F6F7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6BA-9E1F-474C-A472-7B4805F35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7276E-C2A0-EFCF-0AEB-AD9AEDE1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012DE-764D-9A0A-59A4-333DAA66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93EF-FE4B-4AFC-B1CF-7A4C3D879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1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CEB78-FA95-907B-53A2-4F62D8FB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8AB4E0-0FC9-1D48-60F3-2554EEC66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E4A50-AA7C-9131-156B-D469142AC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C7AF0-9C8B-D50C-E8F3-0E0F2FDC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96BA-9E1F-474C-A472-7B4805F35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1BE96-D007-3D3B-353C-643DF734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25814F-0DBB-B5CB-4180-2520D3AC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93EF-FE4B-4AFC-B1CF-7A4C3D879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7DE5DA-369E-87D9-BD04-74B5E74B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08280-4ABD-8C85-B504-9B262374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81481-4028-DB89-9CFE-A8356E7E8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96BA-9E1F-474C-A472-7B4805F35C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EA1FF-1211-85D7-C63B-ED15B90F2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CBF03-C4E3-2884-953F-DE1DED849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93EF-FE4B-4AFC-B1CF-7A4C3D879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8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4546" name="Picture 2" descr="9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2024-03-10T07:04:39Z</dcterms:created>
  <dcterms:modified xsi:type="dcterms:W3CDTF">2024-03-10T07:04:39Z</dcterms:modified>
</cp:coreProperties>
</file>