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89FB-7284-291B-4F1B-F261E173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832B5-C4B4-AB51-2A6F-F7D06A56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4F9D4-9A13-CCE0-A094-46A8CAEC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15583-AAA9-AD2B-26D4-037CC80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25FC9-5DD4-A1FC-365D-582B1211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7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014C-8CC0-0F67-E214-3ADC8D32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B027E-EDB2-9F26-24E6-ABCF3CB2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D42BB-ECDE-F2D1-6B9D-58A5F9AE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867FC-C24B-CFD0-C9A8-284CC52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CD2A8-6514-0960-873E-D8D1A14E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F4496-E90A-1825-40B9-AF5F28D2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BC3E3-8E67-A0B8-85E6-076847784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EED03-8143-FE05-1F7A-3BB1169E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A1FE-6C07-1A7A-E932-864625E3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8D088-CE9D-7356-0D05-424EE54D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3BE0F-48E3-AE6C-6FC6-1C0B1D54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38F88-E4B7-9169-A5F6-60B40E50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7069B-C65E-C0CF-C0D4-9E382E2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24C76-3312-E2E6-B46B-8FE37CF4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620D0-52D3-C4DD-C8BE-A7C42B59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8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4511-9FBE-5CBF-2924-5D84326A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251D7-4597-2B4A-4A73-BB10F135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4598D-0B84-393F-B218-9059DC5E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A12A8-A690-8065-6574-E3E4B750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D68A-8D2F-43A4-57D4-020F61D2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2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5B3C-EAC9-4C12-618A-E81098B1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47E05-C7D5-F4CE-C996-BF59FDA4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20FBA-B71F-A7D3-DD53-CB1455DC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87891-A7C6-295B-0CC3-97747313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BFCF8-B57F-F282-89A8-36B61534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76F75-A656-C0B3-B201-8E671627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04E7C-A1AB-A9B4-BEA7-4CE74499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FCBA3-FEB0-CB97-09B0-E6C38AEE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72F2C-BCC6-7C1E-DC6F-7082A3D27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E8A8B-8C17-5D50-C3CC-3B951691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039DEA-4960-F929-990A-ABF0F125D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EA336-C1EA-B192-0AEE-E8FBDFC7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ABC535-C1EC-8929-1A40-F01FAA9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4E61FB-9C0C-3573-7BC2-F20FE68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5066-3B61-C6A8-53EB-4B343303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BE06A9-18F3-6510-AB42-C3B47C2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36393-54A6-32FD-5B8B-69A0219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6C1A3-5FBE-A5F2-5F9C-986D2F26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4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967CFC-6774-FEE6-C878-32BBF978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A661EA-F218-E4BF-C6F6-67A73E5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76D4C-E83F-5387-420A-929B8E5E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8040-36A3-CE92-1971-C3906006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CCE53-0EDA-06EF-4D50-7804961A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A382A-6EDF-237B-DE1F-52500A1E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499A9-2B4C-8B40-9DE7-2937C18F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D508D-789C-A42E-873A-237C5AC7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0E56F-EB8B-155B-1D0A-0B7447CB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A465-AF88-1ACD-921B-FC48358A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4F33F9-6103-DE69-BF00-D80BBEB4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4A18B-D9A1-9B11-0B8D-AFEC38D6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5253A-CDC4-4303-999F-384B2EE1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CE526-F029-F91A-13AC-0D934A5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1680C-F74C-194F-9989-BC3867D0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1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4E7434-DB2B-DBB7-BAF9-32D08717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4222A-AEE6-036F-E58F-CFBD2F2F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CAA9A-C954-B46B-26DA-99BEB738B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28B6-B7B5-48FB-9E33-03D27B7BA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0BBD1-BE21-BC96-EF61-ECA7F2FE6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F59FD-56CF-57F2-E4D3-3A7B8698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56B5-A44D-48CB-AA86-593AA831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 descr="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619" name="Picture 3" descr="9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2024-03-10T07:04:49Z</dcterms:created>
  <dcterms:modified xsi:type="dcterms:W3CDTF">2024-03-10T07:04:50Z</dcterms:modified>
</cp:coreProperties>
</file>