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F663C-0F47-FBAE-2C9C-062C5D036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F9E70E-5BEF-B5B5-03B2-6240C1421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53B0B-ED12-9B98-A0A2-7BB9FFBF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5C029-36DE-D5B3-6F68-838AC0E1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62C44-00AD-5B20-CD3F-6018CCF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E295E-51E4-88FE-E989-7F251B66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B055F-C65F-F74A-E607-BD0BC8D1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C9850-5D28-ADD7-4F9B-3E2CDD6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95F89-9D84-E24D-6C16-957D10F0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EDECE-ABD7-FCEF-8832-99A05D40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B977ED-726D-561D-25B5-EBDFE3D0D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CFFA0-7592-1F03-93FB-C8B6133D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5D015-E503-6D0A-2FF4-EF5827D9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90F2C-C79C-CA2B-E1FB-F4489E29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5DBD3-4336-5488-B088-BBF12BBE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2A8A9-0971-3BE2-9CD8-A9E09093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F15D2-9350-B364-D6BE-05DABD35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A685D-9305-9F8A-3704-D1C8088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0BAF9-14C1-536F-4610-52F4063A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2467A-CF7A-A661-92A9-B0B970F3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9369-CFD6-F2A1-2DDD-7480BDF8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5941B-48FA-1A06-B4DB-0C5EB1EE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4525B-DB0C-6D38-9F0F-C4333F0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0E6DB-A369-FF9F-033B-278A66FA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3C8CE-A7DE-E1B8-6194-554A12B0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233CE-BA7B-806B-8BA6-1BE31C3B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84912-E683-F398-8E77-68E23B76C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D2843-B0FE-8CEB-E65C-F8B67B2E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48CAB-C7FB-BC43-C600-164FEE18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5F842-B15D-0132-ACE5-B802DD60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9F563-76D0-0F30-27D5-8F012BC5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07464-F113-6C14-85E4-42A5A643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372BA-6B79-0A63-01A9-D4C834A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1B44D-8701-282C-3010-52DCE6AC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77854-ACBC-0217-F52A-C2C8BF045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C40AB-4CE1-32C1-A27F-BFEE65324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EA81E-D93A-734E-8A61-3802629E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1FA341-059E-844C-15F2-F84A9D4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25A20-A088-3619-EFF0-66453F79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B1C2-931A-12AC-7258-48A1E82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C45D0A-517F-F5A1-E52D-EF873A3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18F988-61B9-20E2-B8C9-A504224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5EB83-0975-BF23-FA0B-BFBB3E08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D0A19-9B83-892A-634C-178735DC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9D7D4-BA3F-E1E8-8038-A56BB504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EF1AD-8224-51AC-4D49-DC4FE658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3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9307-7E42-1E01-4979-8BC5B74E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7A1E4-4DF4-CD86-9B58-8E763B0C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761A1-D78F-EAAA-DBA2-6B0CDD97C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0B7F2-0895-6954-44FB-CA08AD24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83960-427E-C2FA-E392-3F4A1704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8300D-28F4-D878-BAA8-8426F09B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914B6-32E8-761C-EAFB-7E52208C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52E643-C3F7-EF33-41CA-8E7464B36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492B3-6E2E-7E52-FA79-A332ED40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7DB59-95B8-FD53-80AD-34D32A53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DF98D-2877-A15E-BC9E-0B34CB17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AC96A-4805-B928-7DBF-C2CA82E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B4F9CA-BF43-E6B7-EED5-76D60B8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9C398-C335-BAFE-41F6-DC9D1804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A73F-B5D8-4CF0-FB3F-0C02507C7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28AA-1B54-4F7D-AD98-19B9A87813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C97CB-2204-4BEB-BB66-F5E114405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20138-2452-03EC-E6A2-64820DA35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D6E1-468D-4809-B475-95DCA63BC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1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738" name="Picture 2" descr="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63" name="Picture 3" descr="9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2024-03-10T07:05:55Z</dcterms:created>
  <dcterms:modified xsi:type="dcterms:W3CDTF">2024-03-10T07:05:55Z</dcterms:modified>
</cp:coreProperties>
</file>