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98C4A-EC29-3DEB-7B5C-1B4330CF0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DB3329-2774-BDE5-7EB2-A43683C4D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9A0B97-F5EA-6047-2B6C-79D214EB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C595-4D8D-4B05-83A3-491B090378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94DCE-EF89-9F47-8527-10BBF081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F10A8-55AF-A154-1880-F5D8CDBD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63851-7215-471C-95A5-C7978BC41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91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1A567-0DD3-7CB8-92A5-23530CA9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1F1900-B5FD-EEC0-4D66-EEA2A788E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D2627B-F536-E68C-67BB-E0AEFE0E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C595-4D8D-4B05-83A3-491B090378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EF096F-1CB8-EB7E-2409-FA090115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B30865-4A2D-369E-4AE1-C9B74A63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63851-7215-471C-95A5-C7978BC41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81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6959FE-4B34-2752-B04B-881E83BC9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5273FA-7B50-9B54-5D59-03A94F4FA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35462-C712-8ED3-4FCF-98EBF528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C595-4D8D-4B05-83A3-491B090378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D9D336-EAF6-A6EE-BF3F-6A11B445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B3D70D-13DE-71A9-40D0-9A7F9CB6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63851-7215-471C-95A5-C7978BC41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13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6E48D-8846-44B2-1DA2-1FDF6280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3B4D9-9191-654F-13F3-CAA07807C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AD59FD-2AF1-5DA2-803F-011D394B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C595-4D8D-4B05-83A3-491B090378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F31388-99C8-FBC3-C2E7-815C92F7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CBA731-AAD4-D3C7-9237-510D5800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63851-7215-471C-95A5-C7978BC41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1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A3F16-5E0B-502D-AACF-4E1C9A77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86BAEC-2BB9-254D-800A-F5C7253DC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D46BF-9FD7-BCD9-6994-879FCF3C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C595-4D8D-4B05-83A3-491B090378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4CA12-0168-93C8-CA09-F5A52B1F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D1D4D9-FA99-3B7E-8F56-61C7E501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63851-7215-471C-95A5-C7978BC41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06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19BE8-AC95-9801-83B4-416AA359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E2B16-88C1-A70B-FD9D-BAEFE38FD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DAEEBE-73DC-AD7D-7543-B5C07B3EF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BEC5D3-C99B-2B2B-1A46-DC3AECC7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C595-4D8D-4B05-83A3-491B090378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741FA8-3DFC-3B0E-6339-E40FDEFD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1479A3-1CFF-E078-5D0F-5AA154AF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63851-7215-471C-95A5-C7978BC41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45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212D8-F93C-E65A-A1C1-B32691C76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6F2F10-74C1-4604-B179-49291FD56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3CE3E6-03BC-5DC4-0EF7-D1D0944E1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4FF28F-71D9-4965-B0F0-7A8F7F6DC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CB5985-B4A8-BD5B-4030-7B2453234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6CF9C6-A94B-4259-7565-BFB2D079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C595-4D8D-4B05-83A3-491B090378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041CF0-38CE-F336-F8B6-4B2D603A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ADB608-CC87-20FD-84BC-86812BC0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63851-7215-471C-95A5-C7978BC41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61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71E59-05FD-3C0C-85A6-C89F5D40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9A1B60-3AD8-B3BF-1642-BB4ADF01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C595-4D8D-4B05-83A3-491B090378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477AC2-1F39-575E-421D-B6388775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0DEDB5-A396-CEC2-AF45-123D0B6B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63851-7215-471C-95A5-C7978BC41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18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66D747-0543-F326-DF27-0D33C173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C595-4D8D-4B05-83A3-491B090378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7CB105-017E-5E60-B864-A9A8A9E2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DE8A68-706D-FD08-03ED-0326D94B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63851-7215-471C-95A5-C7978BC41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81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79D83-8E6D-E0BB-FCE7-C4176463B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C903D-8876-F6DE-3954-14CF27DE2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065255-8C04-9928-D776-71C2BC934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68A4E8-66A9-9DF9-331F-C376290F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C595-4D8D-4B05-83A3-491B090378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B402A2-2A14-D347-2750-1B06947E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00D90-525E-DDF9-DD77-7765D61C0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63851-7215-471C-95A5-C7978BC41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05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4B7AB-A65F-E932-C952-4C1FBBB5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68CA4C-5D78-FE98-F4EE-B822F3D76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C6CC1A-79C2-9717-1A5B-7D798189A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6A33C8-E690-62BD-E062-4697E855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C595-4D8D-4B05-83A3-491B090378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B118E0-B80D-CA38-BCE4-ECC0436C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65BA60-1616-93B2-ABA8-15EBEA78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63851-7215-471C-95A5-C7978BC41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64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3A611D-BFB1-EEA6-F11F-CAB8BB1C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F9F844-0B65-C279-94DD-F1CBEA4E2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649D92-513A-C98C-929E-7A7B3A8F9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C595-4D8D-4B05-83A3-491B090378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A886D6-AD05-4810-B699-66C5B5286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F03988-ACE2-0D18-89A3-BD9B865D4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63851-7215-471C-95A5-C7978BC41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69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2978" name="Picture 2" descr="9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03" name="Picture 3" descr="99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2024-03-10T07:07:45Z</dcterms:created>
  <dcterms:modified xsi:type="dcterms:W3CDTF">2024-03-10T07:07:45Z</dcterms:modified>
</cp:coreProperties>
</file>