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8476-67BE-0EB6-CF74-910F06924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19AE-1B7A-0A40-8ABB-22F64D5C5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91A06-6BD9-5641-1576-FBB9974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6686D-7150-89CC-271E-D5823469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57702-440F-9B93-E2BE-2898A3D6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8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340D1-B45B-ADBA-9FCA-72C92DFF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F1CF44-BEF1-6FF9-49ED-322D8A9C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27B87-FC8F-E027-CC88-561B7A00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0E8F2-F525-2EA1-EB8B-A8682675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E03F3-0AAA-E7FC-B795-D43DB76D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0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EA07DD-BACB-CFF9-AA50-3E610FAAE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A2228-4FB8-9768-AD55-F7B373314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E28FC-8B0B-1A6B-B51D-06935B25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81B72-80D2-EEAB-CA5D-C8A8C43C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36560-0535-9163-0ACE-C90F8668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0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3B648-BDED-568F-026D-3BD82DCF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CF868-7B16-6C25-18E6-F8E5AA82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2250E-4824-F360-0CA4-00AF4D80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00F77-8202-9B17-7F05-25ACAB83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990B7-7BAA-6033-4A92-99A2DBA8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0AF3B-6C9E-E914-6C80-A04FE32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9D845-1450-AD12-D3EE-67BF3475B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A9650-073E-DA99-39DD-752072E0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958D4-9AB5-AC9F-89B3-6ED8AA50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E6997-69C7-39C9-FA3B-6A2F170A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9079B-BA39-A90F-3E21-1269B51F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13D3B-4FFE-26B7-1CFC-D0D92FC3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D9488-5C80-B1F4-C087-3324F231C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EDE6A-EE70-929D-9921-94F6EF7F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B0DCA-C10C-0BA5-0770-C4912C8B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AF083-DB38-1325-4550-F20551E5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1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06D6D-2BCD-D163-352B-EE264667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4EB4E-34F4-08BF-D8C8-0E5CF9DA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BB1FA2-9C57-8DAD-EFBB-8F8E4A710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8D94D0-0195-EAE8-F01F-377C661DA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307C73-B6DD-6D12-74B1-6F1FE7D89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C8EB12-B427-9F5C-51D9-E96E8D19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436966-A6C5-E98F-2BB8-C0FDBFC2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E3269A-7E0D-5322-4153-5DDA6613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A4E6C-29D8-078F-6A77-A46751EF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C97A3-A61F-171C-3426-6D927EC7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74260-B4BA-E7CA-590A-BBD39F3B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511AE2-512E-6423-EECC-FC610CAB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2E0D6-0BC5-8A45-6FAD-BF956404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08EAA6-EF6B-4428-6881-4D6BA658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B65F9-DAF1-DDE9-AFD9-BB3FD227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4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0D625-FA44-AA1F-EABA-B0353B16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EF403-3D6C-1AEA-5153-8086D49A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94C6C-78D3-F489-E757-A1A0A4F0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AE659-B13A-9F9E-B714-D104C3CA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CC4D7-8A8E-3E2E-8144-C2782B77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3B911-401A-D823-5988-71A0E04E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8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92A40-791C-AB6F-8D1B-36B64E58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6EC193-DB6D-B1C6-97E7-6B4B52F58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92A80-84D8-3D5D-ADA2-E81E4FF1C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700DA1-0D2E-E88B-1C7E-F95758A6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837BB-7393-EC55-5356-6856A6EE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9F64D-87E2-AB9D-EB15-D44FFD46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4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78CA55-750A-EEAC-4703-980018F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DA90B-5AB2-CC08-1D86-0D85BABF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FC861-6A86-F176-E2ED-AFFEF55CC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6373-1A14-455B-9F88-B347D3E42F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74A16-F4D7-5ACA-A3B8-C957B02A6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5A49F-AD1C-5829-D46B-70526558F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F16F-1DE8-4315-875A-D8AB61DCF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3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266" name="Picture 2" descr="1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2024-03-10T07:10:09Z</dcterms:created>
  <dcterms:modified xsi:type="dcterms:W3CDTF">2024-03-10T07:10:09Z</dcterms:modified>
</cp:coreProperties>
</file>