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FC0C2-E4CD-E163-5CD5-7E444ADD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CE4B2-E6D9-A0B9-9AA4-7E9EAC28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4EA61-74D6-8130-AA11-F4C9AE1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DFCD-AD1E-7441-F477-BE8EEE0A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E9D20-CA98-DBF0-FD07-F84749E9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60B7-309D-9025-B4AF-91C875F9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FC21C-CD5E-1DA2-743B-68B21FA9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87927-7331-7128-EB8B-A1209DD3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44B54-DB35-1470-89AA-65DDB77F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2412E-8E04-725C-A548-D3F02F52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A79D0-3597-8AAC-94FA-1341326E6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9B54E-6407-8523-C4FB-EBED605C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D164B-BBD4-2CE2-ED6C-37D830E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20FF-62AC-E8BE-1644-901F932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FC801-231A-DA30-91B5-B1000458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2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90C05-BDB1-7BF5-9F57-78ED0720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AC984-7162-1E31-8C75-0A468436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28540-EC4B-AC3B-7307-6DD9B17F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C1C26-F5DE-51E2-005D-4CC6E876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84D14-771B-9964-3AB7-2E1ED875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249D-81FA-8682-04D4-94CED39F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AB165-2C2E-D814-DA81-87C23CCD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0DB1-D32E-06C9-12F7-8486C43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0DAB-69AF-CFEA-1F61-4BD38AE7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7CB36-8D5A-DDAB-8095-956DFA90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0701-6026-F2E9-887A-C27C37D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42E71-387E-28D5-5F6D-F188BCFB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FD6BB-797D-FF0D-0436-E37168E7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567BE-02D2-A64D-AD33-64287436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72930-20C7-6AFE-6888-F9354F2D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8A2A0-E259-4985-D383-6973995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3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F6189-CBB7-038D-4FEF-4599232E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09FDF-9D43-60D7-F533-78F713EB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6B3D8-E241-FBB4-1F8F-D9C14FEFE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AE64A-71C8-9EBE-4352-F460FF446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047B4-C95C-0503-B07C-1DA9B4308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F89E0-54E6-43E8-185B-4BDFE94F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9328E-F4FA-8F33-4A77-117357D0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8663D7-A0D6-6065-577B-02ACC0A3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0E85-D26A-8ADD-01EF-1016F81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7F0CF-A1DC-B8DC-7C81-E6984460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7BF67-FC13-6C8F-D76A-92AF3174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41B8F-87C6-95FC-EDFA-66764B32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49B8B-B117-5369-FC7B-97D42729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3E37F-B945-9EED-822E-27B4C2B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6F2F0-3C8D-E65D-2B95-EF44B12D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3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810D7-EBBB-663B-7AA6-4358140B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2014D-6379-2FEF-CB9E-E1C9AB9C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75F3F-41D8-6B26-DA63-ED69CE06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748ED-AF14-10D2-8050-6FDC89C4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3E794-A431-63DA-A3FF-172FCF27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7D4FD-931A-10EE-9AA9-D7C63F9A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3086-6C4B-8C26-98DA-0CA0BE49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C0079-1490-CBA4-4F30-406C9E3E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9F387-CDF4-7B1E-C2C7-7851889D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9E6D6-CB4D-D082-EC20-37457987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1215E-6851-DDB9-1DC9-040D9A03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27ACC-E248-C6D3-CBDC-E74B5BC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1A243-223C-A2D9-CCE1-195FC657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A809-037A-5EB4-CC9E-6E7A140E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2AB86-0800-4852-382E-445CE587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57B3-26CF-4075-992E-1A8E755722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364E2-5AD9-8399-6674-ED4A4C707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1045D-09F1-96FF-AB1C-702F369C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D7C8-BCCE-4694-974D-4DB771DDA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2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 descr="1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339" name="Picture 3" descr="10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09075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2024-03-10T07:10:19Z</dcterms:created>
  <dcterms:modified xsi:type="dcterms:W3CDTF">2024-03-10T07:10:19Z</dcterms:modified>
</cp:coreProperties>
</file>