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0F2F4-C626-0207-45C6-F21DFD4F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98F00-4009-9281-11F7-A13D71A5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A8D26-2F33-346D-2BAB-FA023D93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56A1B-42A1-9A9E-6992-490B8791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1C4A3-8E95-A714-A8B2-22996CB5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D82D-BBEF-FB24-EA1E-E832C964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A6149-F191-1878-A089-5764AAC5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BD3AE-57C9-08DB-BC04-E677E787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01D18-2500-A524-1E7D-C87C8D8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EC753-5219-275F-4E55-D1783DA5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C4F69-9B95-F89F-5454-B0A175E6A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FBF7E-F6B2-BD69-966D-57C32A6CA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F3D76-82FD-3E43-17B0-A8A59B6B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B761C-0E98-EADE-B2B6-24F7884D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4A146-EF58-8279-3BC8-5BA137E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AEEB1-1868-1438-03EC-0BA0368A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EEF7-9C33-1EF8-D561-17CC3026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15E71-576A-648E-5E1E-334A5DB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F7AD5-FCFF-3BEF-CF0D-A731704C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C1020-065E-EC2F-564D-C94701BC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C276-D0EA-A765-0F9D-8DBF2EAD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D9570-6ECD-BF42-D370-F069B674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F9B58-5532-2E09-0092-DCA37236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DBB8F-8EC0-FCD3-CFAB-B0C62994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CA978-0732-250B-B62B-DD440C4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1226-0F13-8CE7-FFE2-2CCA8791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8AE9F-5C1B-6278-C036-65ED3024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9D1EF-77AA-E122-E529-AB9CC8D3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F52AD-79DB-383F-74CF-9BB4C5D2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E9D51-D1A3-5193-D1F5-EDDFA88A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B2A99-E016-BAD3-F8DC-382C75A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261F-5290-F7FA-885D-588429B0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3CFE7-79E3-3BF9-04C7-A0989609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2CF75-A054-15C4-A73B-9F1D075B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38D1A-D745-EDF2-B648-DAAB6F8B3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145C91-7716-F135-E9C5-825311483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DC9603-8FAB-87AA-C34F-70C8BABC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CDA673-5AA9-D2B9-D2FF-D4E69BEB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031156-7706-147D-035C-DA212A91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8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C29B-8CE1-C375-8102-2F4D5B7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B216D-D304-6FB4-B7A5-8AF93481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5CBEC-F035-5A27-1870-88FCAB67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0A95E-6210-FC1A-22F5-8EA51C0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6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380E1-4134-A588-BFFE-2E6E0F78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5DDA1B-2DA1-25B2-DC6A-68C08A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31F8D-9F8C-C446-80EA-4FAF469A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0418-07A7-2E47-A58F-C7CE166C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11A66-AF57-F3EF-4B46-CA50F25E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0239-CFD1-8477-40F2-1401D3DA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A7419-EFEB-3768-055E-8FC27729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B667-252B-AFF4-88AD-96C623C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06443-E462-7E64-C07F-B63E10E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C9EE2-EBFC-9CA4-4139-A242B25D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70C79-2E7D-37B3-0FF4-0E7A6F5A4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4EC27-C713-4192-B24D-E460C00FC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A5FBE-BF9D-63F0-6CB6-832A1057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759F1-A099-BC49-946E-74BAA60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111EC-26AA-FBB9-1F6C-512CBEE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152CE5-626A-131F-BE8B-A81B99AE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B06A8-7809-1BCE-1DA2-5312F067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7AC7A-34B8-AE52-4424-63B2E5A5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6C0B-8C33-4610-8E7C-FF304BB0DF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AD033-41F9-FD97-021B-DFC83208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85D1E-7833-593F-CC5D-AB7FFDA50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E812-870C-4E94-979E-82F6B09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675" name="Picture 3" descr="10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2024-03-10T07:13:04Z</dcterms:created>
  <dcterms:modified xsi:type="dcterms:W3CDTF">2024-03-10T07:13:04Z</dcterms:modified>
</cp:coreProperties>
</file>