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914B8-B77D-F3EF-C94B-C58B25D2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2ABAD-F4FC-3C60-CF3E-966D0E8A8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24521-D19D-7E28-7E69-7133B550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35032-4EEB-7ECB-E269-7E6CBF61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DE6A6-D3CA-4499-5B6B-3D751EA6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9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1D8E-0FAE-DD53-E5C0-5C37524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27675-470A-AA86-3055-4DE492C19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D7E8C-AE7E-0F40-1567-A2F396A5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F6131-7E40-ED01-3D87-3CB11C3D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6200E-A754-FF49-A39C-23F2A069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6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CFBFEE-928A-AC16-47E9-6899C16A4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E1045-EB2C-D609-DD5D-43C3FE767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046C9-A92E-119D-7BAF-7C1961EC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BBB7D-641B-41BC-84A7-88E4A234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FC418-40F4-7926-CE09-D576AD1E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4005-3066-F122-ECA6-69010189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83F69-8862-09BE-4204-C43EC2A5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1BC87-9BC7-9EA7-B458-1C68ABAE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3F7C7-2D65-4359-F18C-FC2F39D4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F9A66-AA60-C8D1-84D1-5158029F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C999-E975-2AFA-D3EE-C9056405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F1C0D-9F58-34AE-EE4E-789740AC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F8112-295A-BDE9-84E3-5AE3DBE6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ADCB7-FF40-A177-05AC-D7A44D2F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1A499-00F6-5C0C-F963-911F49C8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FF2B8-5C44-E339-C411-32EC7C6B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C0B60-474B-3E7A-FAB3-037DD929E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3F238A-D035-156C-6464-F1BB9F74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2983C-AB96-E666-D0CA-C9C207F3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0DDAF-5CE3-2BF4-5430-6447792B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8209B-53B1-E1FE-034B-3CFDC231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2C49-8112-82AF-7FDA-B491202F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37241-1139-E913-6F3E-FC73BB9D0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7F117-5026-0214-16BF-651903A9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AD3CF4-E127-4681-4964-B47B557D5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F20012-0D88-C997-2337-FA82444EB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200444-7C50-AA7F-970E-D2EA1325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37DA5E-5D7D-8CC1-2274-4F6E0579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50773-1E6D-03F9-240B-AE3224CA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6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95087-236F-DBD1-1B81-29545145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39093C-3EE6-7CF0-9205-A593671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7150A3-1794-1DB9-77BF-53E9519D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0230B4-E370-7FE7-C833-57D023C1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9677A8-30C4-FE6A-07AA-4F8904E5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FB92B-B079-E49F-BE78-E9C7530C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5AC35-5787-33DD-10CF-5A3C039E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8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EC62F-17D8-EF50-CCF7-8CF49CC0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16695-03EF-ACA7-2B43-FB846D8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0DF5F-27BC-0CA8-15FA-C127CEFD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6663A-9FAE-3224-63DD-FA832731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DC26E-F83C-B00D-B1EB-1BDDD217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6C2B7-E52B-EF33-A748-E765317B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70142-C1F8-2483-0EB5-E02D7B17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4F4017-A1E5-72CA-5FED-E2A76334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19472-332B-A12D-EDF6-3B3BE5DA2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54DA9-F8D7-3E71-3D43-14006699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A994E-897F-BE1A-43B4-8CBB4A13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5FC33-D381-655E-B0B8-DA5152E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AC77E2-CDDD-961B-40C6-ECE00131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679F2-AB49-71D5-3A6A-D61609058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97514-2358-FACA-6430-14928127B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D76D-FE25-4F52-928B-CB99086DC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8BB7A-1F0A-0C06-2226-13BCD3638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778A5-554E-43CD-233E-6FC8D1616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E2AB-9E9F-4C67-A6C2-F332909A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8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698" name="Picture 2" descr="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2024-03-10T07:13:26Z</dcterms:created>
  <dcterms:modified xsi:type="dcterms:W3CDTF">2024-03-10T07:13:26Z</dcterms:modified>
</cp:coreProperties>
</file>