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DDE0-C047-C3FA-AFD0-499286287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9A390-E6DC-FD4A-3E8F-5A8CDA272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36C9-4DAB-5949-E24A-4309EFD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9B497-8129-B273-53C8-C809E89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6E5AF-7731-3D97-9D02-363F0E46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950F-9676-CED9-62BB-E1390E76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299A7-E02F-52A4-B3D0-7C901F97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00F36-70F6-1419-0054-1BDC4604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C8F09-6F1D-8231-24DE-1D754F50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C8D58-321F-7C41-2181-E7651201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2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44AC53-8F6E-C63D-69CD-B8B17635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1109C-0C7B-BE44-5D9F-4507C864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F5936-9C49-E7EF-4A46-3DFA13EA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A5E72-04D1-9B25-6B1E-C67CF9BB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4336-029E-EA9C-8BF1-38B6FD0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C8F1-3160-EB2B-F198-3F4A7B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5B530-D516-707F-A9F1-B4FE6FA1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B72D4-9822-8ED9-1948-A3E51667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68AC-6DBB-7F09-BD1B-F8757075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7204-EEC1-3100-C881-1B38D3A8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02AD3-2AE9-2FD5-7385-926953B9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167DA-06AE-F8A7-8893-10A5FC01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3F964-2ADB-EBEE-B008-A80AD525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2DDF3-EA78-BC5D-E27D-F6A8A50D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1117-94E6-EB26-3E8A-A920934A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8921-C4D5-E64B-CE9E-71240271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E3690-8B4F-1959-D72B-03EA049A4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C70C9-241A-B2FF-06AA-D4A63B0E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CA14E-6733-CDFC-6A79-33809A5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15ECB-3C20-2E2C-A6A1-F8673873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07BA7-9E4E-1219-A193-14104D94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2575-7096-1457-AAAE-45B32525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733C6-51F8-31BB-3CCA-0076F881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570302-E38D-FD78-B80C-812929F3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7B1A8-613E-BABE-E609-84F292DCE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F02F83-B652-D78C-1290-813C8CB6A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B4AFB-0CC5-FCF4-2C78-0C407400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8E862D-A58F-6815-FD20-569A712E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D689F1-2BE6-E2B9-D72E-F0891377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A5D37-8B09-F640-2DF3-1A890CC1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6ED92-E48E-99A3-E9CE-8DA48E8C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889A2-EDF2-558B-3038-994163A5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86B4F-E467-9841-AFEB-44549C0B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A0678-039B-7C47-AC01-F7763974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B0821-ECB7-5442-4D49-E010A783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C209A-7F9F-0E10-BD26-5CBCAEFA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0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7289-189C-63E8-A0C2-950BA60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A5554-9043-FC9F-5032-8671285F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62DA3-D81F-24FC-A49B-E9CF2544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BDB43-56DB-B142-0F79-C6BE9F64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3B42C-021E-104A-E85C-D646DF51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DBFA7-9C5A-C7D4-F102-647FC505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6348B-8AAE-71DE-D308-2D341DC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5206DE-AD9B-B130-3471-5A6E5D0E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BEE65-F0C4-68E1-5ABD-B9100067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4C137-23D0-F495-DF7F-ED2DE3EA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82B1E-06D1-B74F-0ADB-BA009491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6C504-B8EC-6114-446B-7EDFFF22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20E70C-796A-274A-11AF-26048811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A3F29-4A41-A572-12FD-5B4E9484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D0281-125D-6349-8DB3-888DEDD07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4D68-66EA-4448-8F8B-41B128372D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6DB70-9F13-82D3-DA23-53752D1BA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81AD3-2D26-BC6F-4017-4C5121AA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BE8C-476E-4211-A347-745D0C58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794" name="Picture 2" descr="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2024-03-10T07:13:59Z</dcterms:created>
  <dcterms:modified xsi:type="dcterms:W3CDTF">2024-03-10T07:13:59Z</dcterms:modified>
</cp:coreProperties>
</file>