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6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9179B9-DFF8-708F-AB06-91EC3D3748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E6F8601-9859-1AB5-A9E7-95E5EF3A6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9F678C-DF70-F73D-237F-0CB8A0070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E1E4C-57AD-4CCF-9ABD-AC80CB65D6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4E5DB1-6D87-41CD-43BF-855F0FA14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4773B4-0E3B-6914-E490-85E42C361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EFB30-7EEE-40FB-BA7B-BD4C1DD05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457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DCFA66-0CD2-6AFE-EACC-10765D706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7C9568-AC09-AEF0-39B1-119CF9BE2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483588-CB58-CF7D-D67B-13D4493C9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E1E4C-57AD-4CCF-9ABD-AC80CB65D6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A7271E-F12F-9B19-1FF0-725F13AC4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783DC1-52A7-2329-F794-B393F7E25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EFB30-7EEE-40FB-BA7B-BD4C1DD05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719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644B858-9843-06FD-D4FE-2AC4B071DF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DE1C26-9F10-1EB8-A4BC-2044DAD70E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477B35-3A1C-EB55-613D-5ECB9CF07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E1E4C-57AD-4CCF-9ABD-AC80CB65D6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D6221A-477A-63B3-DEDA-4E09AE723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93B810-E05E-7CA1-7445-8EFF9706F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EFB30-7EEE-40FB-BA7B-BD4C1DD05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825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F251C8-CD97-D460-FCDD-278893F8E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22603C-5209-1562-9ECD-61AAB3DFE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129068-223C-F62A-4D7A-CD3671EA5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E1E4C-57AD-4CCF-9ABD-AC80CB65D6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B21031-3679-A555-F0AC-A379729CA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E7C375-9F4A-7B8C-7E38-77E1EABCD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EFB30-7EEE-40FB-BA7B-BD4C1DD05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092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D7D3B-33B3-6BE2-E3BF-8C92F09FC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F3D142-AA74-18D1-196C-921687351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35C1A4-0F57-E893-87AA-35A3D2D91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E1E4C-57AD-4CCF-9ABD-AC80CB65D6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30EC97-A083-B28F-0571-FCA20829E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3AA2B3-35FE-97D7-49CB-B02F0B7C4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EFB30-7EEE-40FB-BA7B-BD4C1DD05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250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BF5064-0701-B9FE-A705-D1C1652D1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50FAE1-6B46-5C16-E594-7BDEB3FE39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0C783D-648D-50E7-82D2-D1FD719FE5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FBF82D-54AC-29C8-5FCF-1925F374E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E1E4C-57AD-4CCF-9ABD-AC80CB65D6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E2B154-7960-68DF-DD2F-739F3AFAC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96DC3E-030D-DF65-2832-D79732025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EFB30-7EEE-40FB-BA7B-BD4C1DD05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245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5B84E4-0E13-390F-A3A9-FB02799A5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8D8C44-BDE0-D172-8923-97A1D2E90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CBD35D-CB9E-C44D-8750-16A45BCC2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1EF6629-C9C5-CE7A-12C6-27B08DC118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0C21606-1748-8E21-F55B-3EE0A9326B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0F5535-4ECC-595C-EFD2-3FAA1D645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E1E4C-57AD-4CCF-9ABD-AC80CB65D6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6C99ED4-D6DE-1E06-946F-D438C5603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DF7DB50-E42B-D2B6-72F1-40F5019F9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EFB30-7EEE-40FB-BA7B-BD4C1DD05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518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FA817B-F3A9-E286-2853-D4F638CFF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E8C3FEB-117C-6F85-3908-0DA504CD4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E1E4C-57AD-4CCF-9ABD-AC80CB65D6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E55BF7-E3BB-99F7-42CE-A6DBF1091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3A2785-FB2A-8E36-133C-FF33681C2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EFB30-7EEE-40FB-BA7B-BD4C1DD05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812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84C5A94-B38D-CDF8-38A8-B59E8F424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E1E4C-57AD-4CCF-9ABD-AC80CB65D6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EBB4EAD-5098-E34E-1C02-30A8A2D5B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953C82-9A32-5D8C-3BE8-9F032AFAA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EFB30-7EEE-40FB-BA7B-BD4C1DD05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97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0993E-895E-57FC-93C2-77E4C3A08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00ACEF-C8D2-C63F-6D12-E513966C5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9B0CE8-2440-E25E-A262-ADF3A16EF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B8E45F-70F7-A0A3-4EF1-79F567A72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E1E4C-57AD-4CCF-9ABD-AC80CB65D6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41782D-867D-5076-B211-46DBF1A00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C2CD21-9812-4B8A-FA14-4B3250B25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EFB30-7EEE-40FB-BA7B-BD4C1DD05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685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C9A6E-4833-D7F0-E2F4-AE986DC4D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4F87835-67F0-ECC4-9831-E723CFEB62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4302AB-D31B-BEEE-0299-0122533A7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AF661A-1CE2-6E45-F432-E666207D9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E1E4C-57AD-4CCF-9ABD-AC80CB65D6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59E4B1-7D0F-DA8B-0F92-09D8E2109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117399-13EA-8FBE-961A-FF3F682E0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EFB30-7EEE-40FB-BA7B-BD4C1DD05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671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455C9E4-0041-AB17-BA7C-23F013B51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BE0C78-9D0A-C166-9B2A-3D0E7944D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82840B-F739-ECD0-4932-DB656078E8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E1E4C-57AD-4CCF-9ABD-AC80CB65D6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F6EE1A-9BEF-6422-351F-7AF68EF96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985F20-EB87-8578-58BE-FB65B2CCF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EFB30-7EEE-40FB-BA7B-BD4C1DD05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185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9842" name="Picture 2" descr="10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0867" name="Picture 3" descr="103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0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2024-03-10T07:14:32Z</dcterms:created>
  <dcterms:modified xsi:type="dcterms:W3CDTF">2024-03-10T07:14:32Z</dcterms:modified>
</cp:coreProperties>
</file>