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5CB06-9DFC-1D4D-99EE-2EFE2DB84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BBBBAA-3E06-20DF-637B-9EF8FB8B3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26243C-92D3-0B98-B554-1551A3A48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51BB-308D-4310-8BFD-58763458BD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40CA8F-527F-17C3-0F10-5105F59E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35F69F-C464-E08A-B943-B44583A3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C69A-836A-4939-9435-16087BB65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05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FC966-5AE7-A4FE-9348-E50839B4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E584E5-E613-1DAE-8464-BCC18723E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4CCB87-89FD-3ADA-40F7-E7AED52D2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51BB-308D-4310-8BFD-58763458BD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D1A84E-1C17-3D21-B4A6-12CB283E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C4F214-6729-E312-393D-43F40C39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C69A-836A-4939-9435-16087BB65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07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EA1997-8A69-F53C-14E4-8870A2766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4046C1-436D-A040-8206-91DAB490C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1C0FC6-3944-9948-66BC-677722928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51BB-308D-4310-8BFD-58763458BD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2112C5-6D40-96A5-7881-8CEC2E6DF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44C4D4-ED33-7648-A4EE-AC546D6F0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C69A-836A-4939-9435-16087BB65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67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2F6A3-F9D4-EE88-1E0B-4028E0A53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DADCDA-7593-E27E-D3C9-D9BF88E1B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A53BFD-4F8C-01F5-BFDA-EB20D8C7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51BB-308D-4310-8BFD-58763458BD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9BF4D3-481D-685B-AF21-0E4B1928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862754-E5AC-9243-CAFD-402CF9DF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C69A-836A-4939-9435-16087BB65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37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B2179-50A8-D330-9E25-241B6AD3B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C581CF-BF85-BD27-29EA-E0080B9F3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0040BC-DA88-2548-1114-C0894F7C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51BB-308D-4310-8BFD-58763458BD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259B58-444A-C20E-8DF0-BFBE3FD4A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E23C72-7FC4-65A3-E097-0B06DFBA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C69A-836A-4939-9435-16087BB65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88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9D0FC-D0DE-C5C1-479C-3B8DBBC1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B651D3-E8F8-F446-6E7A-11E16558B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B2542F-4C62-9161-0481-2B8A3A38B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E6AAF8-3B89-80A1-46BA-221B7147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51BB-308D-4310-8BFD-58763458BD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EF8AE1-C4A0-354D-73B1-2FA577F9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B5491-0E3E-005D-DF52-C984B0EFF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C69A-836A-4939-9435-16087BB65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58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4EBA0-8968-E027-B7C5-768B3B49A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D8D73D-5BBA-ABB9-84E3-E571A8EAB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C9BEC8-278F-53F2-4B63-0E30BEC57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3CD9AB-9C15-CEEC-C280-67B6E47F1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D8FC18-FE92-33A6-423D-526022E58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24018F-B756-32B9-0D7E-20570F9FD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51BB-308D-4310-8BFD-58763458BD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AD3278-660B-76FC-CC01-BA93660C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1E59FC-4D82-EC89-567A-F4638BAA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C69A-836A-4939-9435-16087BB65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27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C7137-B765-418B-C8CD-C346CECC1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578A3B-E5F2-BB6B-B27D-EEF2726BB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51BB-308D-4310-8BFD-58763458BD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0C65D4-8523-0D92-7B71-4CACEF36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26196E-5417-E63E-EA5B-968B5158F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C69A-836A-4939-9435-16087BB65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37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0029D9-A0F8-1077-4AFE-1F6F2D3C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51BB-308D-4310-8BFD-58763458BD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DD19C3-8F93-D500-E1B4-89253C92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3DA759-B854-AD8D-09BF-C16AB835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C69A-836A-4939-9435-16087BB65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3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FB067-E87B-9627-5B32-8FF826389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246FFA-8C1A-EC26-8DF1-C2CC6EFF5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A991ED-C2A8-65A0-53AA-257AAD826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B0131E-00DF-1737-CEE3-8B1A1124D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51BB-308D-4310-8BFD-58763458BD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E339FC-D174-9BF7-AE50-9AB6DF77A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794B00-1F88-3508-A813-9E1CF35F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C69A-836A-4939-9435-16087BB65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1FD98-3028-BBFE-82DC-F1F541338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71D4B7-6260-920A-DBFD-A7E7708E0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08F373-704E-737B-2710-E30AE5846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6F5D6-6ED8-937E-E82F-12EAECBF6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51BB-308D-4310-8BFD-58763458BD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2E67B1-0F36-805C-9A5D-8FC7D49A2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741CF6-3B9C-C60E-21A4-649D351B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C69A-836A-4939-9435-16087BB65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47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643909-E949-B178-D47A-B0BE7584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1E8C86-DE28-ABFC-E66B-DBBA3936A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A8045F-38A5-DBB5-79D1-25523D3B9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751BB-308D-4310-8BFD-58763458BD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7E435C-9342-5A22-CBF6-6BBE1D24A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B169E5-43F2-0081-DDA1-D2773D14C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4C69A-836A-4939-9435-16087BB65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70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8034" name="Picture 2" descr="10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2024-03-10T07:16:00Z</dcterms:created>
  <dcterms:modified xsi:type="dcterms:W3CDTF">2024-03-10T07:16:00Z</dcterms:modified>
</cp:coreProperties>
</file>