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F927-91F0-1F48-DBD4-0337AD67A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CFDBEB-2843-6D9B-5F77-750A3AC50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342DE-FCE9-7EA2-CAAE-27118A15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76654-7EC1-6F36-BDF2-5A989CE7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F4902-4D4C-5526-08EA-EA3561CD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8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9F3D-6C28-F162-907F-52E3B205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BC028-82E6-AEBF-201D-0E907228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AF985-2823-8FE6-B412-9A05FBDF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04227-7EBA-5BAE-FAD7-7CA79FCC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F96CC-907D-19EE-318F-381008C9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B61D1B-AF05-3D2F-998D-9447008C6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C4E97-30E2-EA4D-B52F-7009E6C00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EEC3F-A74A-ACEC-D09E-86BAE097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0FE69-3E5D-B73F-3E16-C62D9F3F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C0B15-6B56-F484-50E8-D61A0539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9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546FC-A237-4895-B597-61461C00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5CBD0-E728-737E-AFE2-0198D218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A71B8-6303-1A35-6093-3ADCB66B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8C7E9-CC87-36C8-A27C-243A0F8A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60A35-7138-DB31-3789-F43D359F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9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5026-8A07-502B-8C34-71B3ED0F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BB690-4CAC-D5A1-7A4A-F1642755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5B649-5404-8BBF-1A2D-E5F654A1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A0732-7475-C6BE-C4B9-A27F1BDF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924FD-5490-D359-7E34-7407BC3E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3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D653-3169-5B6E-DF7A-6517ABE1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67C84-9AF0-2E11-76E3-C6637E2D0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8021B-3FB1-F53D-8BCA-5355F22AD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2EC49-5CEF-7BDF-F9AC-6357D63C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A4D81-996A-D430-EB1A-369B5CAE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062F6-0358-BF84-8D6E-2E3B5343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3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FB8F-197F-B882-E90C-E360AA28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36F1C-5D0E-40AA-5AA6-225783DE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314F9-E367-5027-320B-1CF27C1B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BC5640-04E2-2DE2-88A7-1A362F6D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273CFF-FCC7-EA82-207A-06ADB353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D5C140-6B0B-3EAC-B696-E49C861B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9F54BC-A437-765D-3CD2-CE1EE30F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9C58E2-93CE-E3D4-B0F2-C8EB54C4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4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3D4C1-94BD-2764-760F-00C063A8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C05BD-314A-7FFB-2B10-AECBDE08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C2B923-EF63-FDE6-84D4-990C06BA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888294-1C4E-094E-3FCF-1C35EB9E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9D195-B97C-FCA7-12BD-F4BB5F57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4A5C43-A573-89E4-0088-A5D1119A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25C91-244A-1F99-BD98-4E231AE1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4F620-3095-047D-46FF-F3485B63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88355-7A9A-6495-72F2-91915433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D4049-3414-FC60-F55D-85300C54D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2750F-75CB-F68E-615D-6F125E13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BF55C-6458-D8FC-0633-98E58D67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957E-8347-CC0E-0374-7E27581A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B072-AD26-D694-B469-AFCB6BAB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85CB7A-45CC-14A0-E99A-E81CD3CD6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DF42B-A883-7280-A638-13F3FF241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6701A-5FF6-D121-690F-14B0CFDB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01EDD-0A4B-B8DA-1D53-319A0EB0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FBDBE-6EB0-838C-ABEF-63725820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3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FCA80-DF5B-28EA-6662-5F2CEDD7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E9AF6-6769-E490-7EC2-C30CE21E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914BB-00AD-955D-DECA-EBB1F387D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6265-4756-4741-9A36-0928F2E441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A2920-A7ED-3417-9341-9FAF1917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B5F42-E4ED-3097-A408-8FB3F7FA7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A95C-8E8F-4DF9-A511-24590920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106" name="Picture 2" descr="1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2024-03-10T07:16:22Z</dcterms:created>
  <dcterms:modified xsi:type="dcterms:W3CDTF">2024-03-10T07:16:22Z</dcterms:modified>
</cp:coreProperties>
</file>