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DAE62-4252-2E9F-1674-AF4C21490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83DF4E-A350-D1B8-5A40-5F9D5AF6B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47A61-EB6C-D3CD-B8A9-630D3232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E58E-0057-4351-9BB9-1364555F6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74F67-AE24-3A62-FE7D-6AB86849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D2F1B-B163-349D-14FC-98FA2D7D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4910-A4D7-427D-B47A-4AC3496A3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8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39C90-3C26-EDAD-B2C3-C8FEE3CE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F0E65C-5B20-30ED-EA1C-C7B0F9019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AE022-2EA4-8591-74D6-5D5258D8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E58E-0057-4351-9BB9-1364555F6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8E55B-330C-796D-5BB0-A201396F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6B89C-A632-20CA-BFB7-620454C3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4910-A4D7-427D-B47A-4AC3496A3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7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6A2A47-92D6-43BD-E64B-EC121EFCC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554859-A85E-5C7D-2BBD-F8779EFD2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2B28F-D26C-C7B9-0D77-20D63B01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E58E-0057-4351-9BB9-1364555F6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69406-2103-17F7-D3B1-BEFCEFD8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AC9AE-5AC5-075A-CAEF-D63C80F1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4910-A4D7-427D-B47A-4AC3496A3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21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E7F9B-1DDD-5F19-BB6A-F1C276F9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B0071-CF50-70CB-E00C-6D3DDAB11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B2F69-9AA1-5518-B41B-454A90DE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E58E-0057-4351-9BB9-1364555F6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B28AB-33F6-0466-ADBF-42CD0814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3622A-08CD-4C97-00F2-6E748E6B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4910-A4D7-427D-B47A-4AC3496A3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56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ED57D-13C9-33B5-45BE-34176414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D1B22-36AE-1652-83A0-6469DD21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3CF66-68A9-731B-A3D4-995B8938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E58E-0057-4351-9BB9-1364555F6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8010C-5509-6959-FEBA-907F138F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5751E-AF6A-7988-A788-41BA5670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4910-A4D7-427D-B47A-4AC3496A3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7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908C0-B9C4-5CE7-7D95-DBBF16AF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C2EC1-1BB9-7ADD-31FC-13A6C49E1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1BC371-D595-7B32-9576-3C8F835C9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57651C-3720-046A-0DB5-E6E6A742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E58E-0057-4351-9BB9-1364555F6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BB1954-8D8E-7AE0-3145-6CFB6E01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C665B6-2474-21CD-5F9E-EDEFCC09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4910-A4D7-427D-B47A-4AC3496A3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42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18C07-6F4E-8106-3468-CF030AFC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55830-FE0A-B7CD-D215-1E310F6E5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B5E2B9-055B-2773-AE8E-11F767834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AB133F-29A0-B791-4925-62807D608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DCE152-2D56-D35B-E8AA-0BC6D7A0E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39321D-37FC-6AB6-32DD-F7000155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E58E-0057-4351-9BB9-1364555F6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0D237C-A5A4-F801-2FD8-7C39BA78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59AD13-6149-09FC-0698-00C5DE4F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4910-A4D7-427D-B47A-4AC3496A3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46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E8801-E3A9-7016-3724-C31316EC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5C37EE-083E-DF5A-9E5E-D6CC5A9F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E58E-0057-4351-9BB9-1364555F6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4BDFA9-D5C9-CAEA-6884-C11FB27F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2E5B28-A086-85EC-BEF5-366CF1BF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4910-A4D7-427D-B47A-4AC3496A3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1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768A98-B425-8427-B14D-98A54BD4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E58E-0057-4351-9BB9-1364555F6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28C543-DB32-D77D-5B84-0262AD7B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94A86B-CA9E-8A1C-14DA-DC199343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4910-A4D7-427D-B47A-4AC3496A3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86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7D616-4B3D-714D-152F-98A47A9D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B3E8E-5CDE-8249-06D0-BABA3B3F1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C4700B-B62B-B273-D6E4-FA616106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74E890-5086-66FB-7369-C183E01B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E58E-0057-4351-9BB9-1364555F6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3E851D-9D1F-2396-5A4B-AAC6CC99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2E51E7-8860-9346-0876-78850087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4910-A4D7-427D-B47A-4AC3496A3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0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66471-10F7-5074-604C-96C3C066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0CF324-2399-2BAC-1973-9C1BCA01C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741189-3489-13AD-9005-C7B685DEF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8089A1-89AF-3120-2BF9-60131D2B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E58E-0057-4351-9BB9-1364555F6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BE293D-645A-6E30-1B8E-4F1B22E3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3A9AD-371A-31B3-201F-C197F2F3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84910-A4D7-427D-B47A-4AC3496A3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4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D4B453-4613-D83C-082D-A4E368BF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EC702-5B74-1845-8886-49F417899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B8DC9-6118-C887-8431-F8D2AEB1C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CE58E-0057-4351-9BB9-1364555F6FC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E6852-C052-FB61-2377-C07CE2308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3D467-1B0F-294D-D712-E5410DD33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84910-A4D7-427D-B47A-4AC3496A3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6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3394" name="Picture 2" descr="1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4419" name="Picture 3" descr="105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5588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2024-03-10T07:18:34Z</dcterms:created>
  <dcterms:modified xsi:type="dcterms:W3CDTF">2024-03-10T07:18:34Z</dcterms:modified>
</cp:coreProperties>
</file>