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A39B-572F-7548-8ECE-552BCED00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437C7F-83CC-FFAD-68BA-51A03397F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441E3-64CF-E87A-25C3-3090E0F9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BB96-F7E3-40C1-84B8-A4598F847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52A40-B15A-0CF4-95C7-E47BA322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EE373-4004-BF07-C30A-3AE09238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F80-177C-4077-94B8-4005E0CC1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52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A25BF-96B5-5C87-5E5A-7B0BB16F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3D0CCE-E68B-7E1F-19DC-E6B24BFCA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848A6-1B4D-1A6B-C30B-432ECD0E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BB96-F7E3-40C1-84B8-A4598F847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5A525-1319-9E32-0E1C-1052006F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034A3-4FDF-9BFB-9A6E-9D013C98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F80-177C-4077-94B8-4005E0CC1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8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C11CB7-ECAC-64B4-2A0A-03EDF7BCE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839958-C40D-504A-7C9C-27815A31F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5893B-C793-E18E-3F53-895DB9A1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BB96-F7E3-40C1-84B8-A4598F847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E3EA3-2934-0B7D-1CF3-440FCE22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2A4D0-255A-33E5-78EA-7B5A9F30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F80-177C-4077-94B8-4005E0CC1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03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F6B65-D147-4AA8-6E6C-53216F31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F0060-92DE-5A7D-60B3-BB6AA5522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8E3F4-D429-B82F-FBB9-BA442719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BB96-F7E3-40C1-84B8-A4598F847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C3DEA-FFA9-9C54-C55B-FE633ECC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76B42-8A28-2FB4-F5DE-C7DAAB4A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F80-177C-4077-94B8-4005E0CC1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2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65C19-60D3-F7C0-9835-EFD06FD3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28BC3B-6871-6F52-8579-B78DEB98A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0A91B-A734-3A8A-5F86-1187B52C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BB96-F7E3-40C1-84B8-A4598F847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6B33C-2C5E-9E00-72C8-A6714D6B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E9678-1E86-0E3D-AC66-15ED7A59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F80-177C-4077-94B8-4005E0CC1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7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8F138-FB11-6B55-8D08-25A0216C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B62B4-BFB6-2339-F79C-491A026C4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965B30-48E3-0CE7-BDA5-D47CBF1AB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DCB2CD-34A2-A433-0AE5-2F47160E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BB96-F7E3-40C1-84B8-A4598F847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A3CB80-BA74-47D2-112C-438602FF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E9E42-92C1-E522-47DF-5CBC0155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F80-177C-4077-94B8-4005E0CC1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18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0CB38-215C-A6B0-108A-7AC4DF4E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28946C-1108-B2E7-AAD0-DA6E1CA1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C14214-F11F-B1DC-2E50-AB6BEE704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DA1D0F-327D-4594-88D8-9C11BE9CD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0EC070-CB86-C455-4F29-6EC1223B0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3501BA-ECC7-21B3-2368-904EB1A9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BB96-F7E3-40C1-84B8-A4598F847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B8EFD7-D6EE-9A62-9D4E-49D5624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072976-E62B-719C-9980-85CB3FAF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F80-177C-4077-94B8-4005E0CC1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85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E7A55-D39F-A6EF-33CB-6F3066EA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98A89F-573E-3AE3-C156-57C9A8A1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BB96-F7E3-40C1-84B8-A4598F847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E445EA-2DAA-2017-564A-880B93AC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B6A31C-6ED5-EF90-5441-8513FCE5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F80-177C-4077-94B8-4005E0CC1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48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304F56-0159-80CD-7F04-23240BA1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BB96-F7E3-40C1-84B8-A4598F847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328A85-F93F-AB7F-FC60-75014ECA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36B82A-3646-C352-CD0D-ED6968B3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F80-177C-4077-94B8-4005E0CC1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23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D0FA3-C57C-F61B-859D-F1DEE9BB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4E2C1-CFA0-92D4-2B68-379D749F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AA3F69-4498-C143-1D16-FCA8D64C0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1C18DA-9120-65EC-F3A5-DB13D36F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BB96-F7E3-40C1-84B8-A4598F847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1D39D-1BC2-D68D-CE8F-C6CD5EDA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B6DA4-E27D-D604-86D1-4BE0D499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F80-177C-4077-94B8-4005E0CC1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0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B67C7-0126-E7F0-3660-C96B07AB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156298-56B4-7281-6BE4-8F382DB08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8D76FB-20BB-A340-D8BB-34A3B04BE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D11BB-867B-BBEC-9DC3-6C30D099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BB96-F7E3-40C1-84B8-A4598F847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F5A76E-FDF4-2432-8E20-034C90AF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A3036A-A4A2-31F8-F9B8-2A23C881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4F80-177C-4077-94B8-4005E0CC1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6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147928-104C-228C-8E8D-09E2D424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8C8117-D761-DB6C-9334-1BA4C0E23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64A3A-58A3-BA6F-DB52-530CD6299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BB96-F7E3-40C1-84B8-A4598F8475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8BCC0-0795-01C7-E5CB-42D6CF854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D49D8-DAA8-DC02-29FD-6A36F0D0A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04F80-177C-4077-94B8-4005E0CC1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4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42" name="Picture 2" descr="10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2024-03-10T07:18:56Z</dcterms:created>
  <dcterms:modified xsi:type="dcterms:W3CDTF">2024-03-10T07:18:56Z</dcterms:modified>
</cp:coreProperties>
</file>