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2CB12-6B8E-A225-6944-601328D9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7E273E-8DA4-E7CB-1979-0369CDAEA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A54EF-B763-0506-3534-967CE366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0083-416E-4092-9F69-48441E2E7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6D8891-E38A-B3B4-1EF7-50E7E849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7F140-1B2B-8FA5-6789-F9FCCE12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3253-DBF4-4FE6-A5DB-55A943546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2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9A0F0-475F-83D6-E16A-31CA8490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21B5B5-F1A4-2A7F-3FE9-29933FF07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07A26-178A-E9A0-EB8B-D65A3565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0083-416E-4092-9F69-48441E2E7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853AE-8166-1B75-0403-CAC22164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81871-26CE-AC9D-F9ED-11B35BF6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3253-DBF4-4FE6-A5DB-55A943546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49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D2F351-6FE6-97F7-AC4C-107C32B20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545A23-9DD9-266F-71DF-B22273D3C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AE05C-97AC-C30C-BD8B-9B0DD21C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0083-416E-4092-9F69-48441E2E7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6DA62-23D4-BAAA-E195-F5F946D0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F4BCDC-4C5D-7C84-C974-B5C3B5C6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3253-DBF4-4FE6-A5DB-55A943546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40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30937-E4B7-BCF5-1F33-BAE0F356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C5F89-7A57-C1FF-9AB3-96FF8F9A2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791E0-3868-A240-62E9-2C39A1AF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0083-416E-4092-9F69-48441E2E7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69C94-0728-5DD1-9CF5-A84E8A806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2DE50-5D02-C853-FF97-03AB411A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3253-DBF4-4FE6-A5DB-55A943546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7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96FDD-FE39-812E-8F35-35153307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F43ECC-A245-0053-2CE3-978E1AEF9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7C14D-B9DC-3316-37F5-7CBED641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0083-416E-4092-9F69-48441E2E7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40821-7AE5-7A6E-CD64-96B0A4EB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24D67-5B4B-03CF-C598-5F9D9094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3253-DBF4-4FE6-A5DB-55A943546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01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4C944-B4FC-E894-4BA8-9AB54546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FCC44-238C-CA11-F82E-35F9754DC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A247A4-C59A-D825-5417-A84C0EB50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31FCDB-28B1-E590-1B83-15E545F1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0083-416E-4092-9F69-48441E2E7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2D5779-CF46-FD72-7F05-A1B13173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E01B8D-F4B3-8F48-D3C7-B5E6BC08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3253-DBF4-4FE6-A5DB-55A943546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4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07827-C279-EBB6-84BA-E151BCE7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AAF68C-8720-D343-DC72-56AE690AC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4EC49C-7514-DF2A-597C-91E8428F9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F24D48-0B80-ACFD-3FFE-E8ECCCDEA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AB8EC9-5E04-C191-624A-5F8B57F62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7C5DDB-EB05-B76A-5F7D-5DB61F4A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0083-416E-4092-9F69-48441E2E7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C524EF-2B63-EE3F-4A79-BC7B53E1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5D7D76-185C-2053-3EF4-526CF362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3253-DBF4-4FE6-A5DB-55A943546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72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73095-D5AC-74C9-A202-0AC04D91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D92817-C557-4178-9A8D-7752A643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0083-416E-4092-9F69-48441E2E7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0BF89C-0411-8A05-A0BA-A1012FBD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E4E363-B784-6128-BB0D-8B583B01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3253-DBF4-4FE6-A5DB-55A943546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5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5E0C51-38BD-D805-4BE1-B37E0D2B1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0083-416E-4092-9F69-48441E2E7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856206-CA84-96BC-AE29-921B283D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16F838-C75A-F359-ADB4-CCF126DD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3253-DBF4-4FE6-A5DB-55A943546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74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90F10-FAFA-551C-5537-572D7C78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15F67-8611-B497-CC79-64BFCB5D2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82220F-7857-C0CB-8558-D0AF22E79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300C18-D26B-D18A-9046-67D50AAE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0083-416E-4092-9F69-48441E2E7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295B15-4BD8-8886-640F-EE2F9E38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2A4503-5F34-C3D2-0CBF-F6BD0598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3253-DBF4-4FE6-A5DB-55A943546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12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5EA-D9A0-8B89-A809-6FA3C317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D2548B-6075-E345-BF3D-D37B115DE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63A8C-DDD7-121F-A425-77767D20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D96D2D-19D3-916B-B20C-7850AC50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0083-416E-4092-9F69-48441E2E7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065DA8-79E1-59C6-1AB8-3E6FD862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B3CB94-D58D-0958-2AC7-E1126060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3253-DBF4-4FE6-A5DB-55A943546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0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824A35-33BB-2213-2BE0-8DDFC0C7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BAADFF-24FD-4CB7-34AC-7413CC504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A1202-BE28-8524-0619-A9D223E28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0083-416E-4092-9F69-48441E2E783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3CC47-64F2-FC76-71F8-168AE7D10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859BA-E822-F24E-DB7A-FD24C6E1D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93253-DBF4-4FE6-A5DB-55A943546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58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82" name="Picture 2" descr="10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2024-03-10T07:20:46Z</dcterms:created>
  <dcterms:modified xsi:type="dcterms:W3CDTF">2024-03-10T07:20:46Z</dcterms:modified>
</cp:coreProperties>
</file>