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9239B-15A0-F150-A017-03CC177F3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DF1B61-99BE-9647-35AE-1064326C7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64ED6-8F42-C4F9-83DC-73A6DBE3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C656-1C77-432E-AF59-68EC4B321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4574F-ED0E-58AE-0F86-9BC2D30A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4D0EC-158B-012E-6926-96D83CB3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01E5-E857-4805-943C-64D550C8F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7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63071-72CE-9D04-9297-A86A650F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1D7754-4330-DCBD-E407-3F18793BE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ADBE8-86E1-DC33-0E15-0F62C76C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C656-1C77-432E-AF59-68EC4B321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F5C19-3276-BFB5-6293-DDEBA274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87CF7-D7D9-F185-A557-16FBD8A3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01E5-E857-4805-943C-64D550C8F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4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A63683-7F74-CF4B-ECAE-35324E4F7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7CF52D-1310-9B58-32DB-D35FF0205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09C57-A488-CB8F-7993-CA54D3FD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C656-1C77-432E-AF59-68EC4B321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8A2DC-567D-E604-2876-D972A78D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9E7A4-82B6-C2C0-0BAE-C588CE08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01E5-E857-4805-943C-64D550C8F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1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82AD0-4282-E55F-9B52-8EF03793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FB50C-C10C-5D9A-5AF5-F35B1F2D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CCDB3-183D-9C9A-94DF-254E4627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C656-1C77-432E-AF59-68EC4B321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66607-5042-2EA6-0E24-B185B440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45FD1-C6AF-4459-CD9C-5916B872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01E5-E857-4805-943C-64D550C8F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23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E2B58-5E4B-4A6E-EC4E-E02761B1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0AE5B1-8C8B-92BE-3D35-6905500AD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1A069-BD25-3C0A-0AD8-ABA62B7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C656-1C77-432E-AF59-68EC4B321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1640C-42FD-E272-7744-70F65F0C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EA25B-4C11-517C-71FB-BC6B2482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01E5-E857-4805-943C-64D550C8F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4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2AAFE-CB17-2698-B175-6070D0A7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5B07C-BC4C-3727-760E-0505CE730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5F8B27-2C1D-B607-C586-EAADF1C08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C9BC9A-CEDF-38C2-3F34-4EF90B24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C656-1C77-432E-AF59-68EC4B321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B3300-4A39-F81A-7958-83D6E2FF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E850D-AC3C-F4C4-EFF8-564841C1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01E5-E857-4805-943C-64D550C8F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13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BED31-6BD3-0F06-AFAE-478B7524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73763-85A5-E2B2-F388-7E77EF236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A92F67-7888-4332-6582-4517396E6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1F4257-715D-D652-5C37-72542BBC3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711618-D2F4-ACB8-CBC2-1B0ED00CC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401DB5-A5CF-D8D6-D63B-2FA199CB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C656-1C77-432E-AF59-68EC4B321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2C63A5-F74C-D3C1-8AD4-85CB4DE9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3472B9-1AB1-8FA5-C78F-5D9CE00B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01E5-E857-4805-943C-64D550C8F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8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FF541-855E-04CD-B36B-0859EA2B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0897B6-9D6E-9223-FA8E-D5E9F150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C656-1C77-432E-AF59-68EC4B321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BC85EF-3E60-ED97-95D9-D3DEC3CB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B7A086-85DF-0317-C9EF-05653ED8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01E5-E857-4805-943C-64D550C8F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49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C11042-8AD6-C20B-CD83-E7F5B9D1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C656-1C77-432E-AF59-68EC4B321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77A723-0CC2-8B9E-F18F-008C0020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052F63-1D2A-369C-AD00-4197407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01E5-E857-4805-943C-64D550C8F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4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C9B38-2478-0EB6-2E1A-4B005BD9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00838-C3AF-4EDA-BCE0-CCBF20BF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77AA7D-D263-48BF-0AEA-514E59F32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27416A-B586-F60D-D990-A78BC649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C656-1C77-432E-AF59-68EC4B321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B6EDA-1D22-C17C-F741-871C2B24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6008BE-AE15-E4DC-7B9D-962E0259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01E5-E857-4805-943C-64D550C8F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2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2CAC9-8C91-B8F7-BEB4-51320569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4A3376-FD5B-E23F-3BB8-D2819040B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194CA6-C005-7F04-3065-A7A212BE7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4066F-73AF-D7EA-485C-DABB30FE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C656-1C77-432E-AF59-68EC4B321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8A434-68F1-3CA7-B31C-0F721952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6BA933-7BE6-76E3-AE10-D51853ED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01E5-E857-4805-943C-64D550C8F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39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D0E9C0-11EB-A25A-E0E6-A4F74A3A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91CD34-057C-AE3E-46A9-296E78404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4F827-1643-08DC-B673-2001FB015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0C656-1C77-432E-AF59-68EC4B321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ABF19-8FF6-1058-477D-6026E2CFA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3F2B5A-41FC-E980-F662-62BAF0335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A01E5-E857-4805-943C-64D550C8F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77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7730" name="Picture 2" descr="10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2024-03-10T07:21:08Z</dcterms:created>
  <dcterms:modified xsi:type="dcterms:W3CDTF">2024-03-10T07:21:08Z</dcterms:modified>
</cp:coreProperties>
</file>