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97B91-47AA-A7C4-6469-760E6C89B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3DE7C7-8206-5354-EC0B-EDC276E2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80635-99F8-0FC4-5D3F-EE096CD9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A3366-BCAF-B9B9-46C2-AA9B2B9A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07F16-201A-AC88-6326-762DC19A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9BB02-568B-44CB-9C7B-21E46A89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2473-2793-A8AC-CFD1-912F04759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02CA6-64DB-BC8A-1465-867E1F9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8FE17-5224-617C-A4F6-D7D7819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A39AB-47FF-E265-2A2A-BC7B94FC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A35D46-5107-84B4-0C07-2A804EF0E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35596F-3AF9-D913-DAC0-98225B283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B7B9F-5E6A-E418-C4AD-30794BD1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59CE6-A155-AF28-7451-70CCC9D5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0E460-B13A-F1F9-1560-01A33D4B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EDBE-54D8-AD2C-FD09-50BADEB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5061-79D1-DE31-AA23-5F54E498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C50D3-9AA3-0CB5-DB6F-B9CA5F47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C1372-3F41-CA77-31EF-0404A930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ACEAA-8897-0582-66DF-643BED34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6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9E212-E3C8-9A3E-89A6-F65A1733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67CE0-7A52-9260-7400-533EB9D2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783ED-4B29-CA30-F61B-6A132D7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3B358-15A4-3E1A-8AAC-E35E1AE2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419B5-6C7A-2D62-8671-ED5A7AB6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BFEDA-D860-BB17-E01D-B93A99E9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23811-5AD1-595B-DD7A-A38BD7362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C9CAF-E77F-766F-E282-99F1593A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1A6AD-FF05-12E1-410F-61CB1686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D33F7-5E9C-0264-EF3A-6AE73BEE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59388-E981-368C-02D4-9C7CD0F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53BF2-1717-9904-F62D-2070F8E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6026A-A143-1303-17F0-CF4CBE92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33177-7441-B9E8-0370-F583FA1A0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29C39-73FE-9420-1974-AAA00E3AE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B71081-83E1-B50B-3127-18D035939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E452C0-2645-4D1E-D063-7B8C1139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A2E019-3786-7E41-F6C5-BB6ABCA7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7EC942-EE89-6CE0-B928-95369BF2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6EBF4-8571-029C-1E81-0AD26106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DB395E-952E-F276-296E-B1CDA294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46102-9DCA-F79D-8011-B04A3087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47271-9964-F066-726D-8354BC67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9A9B4-9EC5-26F1-89D2-35E04E2A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9143C2-DFF2-9C31-CF6E-B7803007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F26CD-ECD9-E23B-39E1-9787F66C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4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A3EC7-88E4-8B54-9175-03453DD6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AF37A-03ED-6308-18B3-A9012781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89C12-F134-5CBC-9A3F-F36CFF47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D1DE3-7C7A-6EF0-45AB-33CBB91B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123D7-713B-1A4C-42C0-EBF3CEE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6C861-F140-3C28-F581-8A02E5E6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DFA45-5B54-63A9-C6ED-7BFB9833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0E5C95-6BB5-59C7-A32B-4CB4C313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7D4E6-FA9B-4727-5FBD-5D383D655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5D57-B5B9-3477-72F3-45B61F7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390EE-AB88-2101-D32F-5D2173D0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86F10-5D27-B471-5144-4C0FD469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8A2D20-7279-2622-8F63-9F81CE5E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6C13F-B111-38AE-DC5D-531B325B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06DD8-F196-AAB8-B532-5E0E54E1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3B1F-A490-4B28-8FE2-11253A5B05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4E3F2-91FD-39B9-09A8-2C2E285B9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FBA91-7895-59C2-E8E9-A53464619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D1EE-6EEB-4000-B253-14DBCEA31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3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874" name="Picture 2" descr="10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2024-03-10T07:22:25Z</dcterms:created>
  <dcterms:modified xsi:type="dcterms:W3CDTF">2024-03-10T07:22:25Z</dcterms:modified>
</cp:coreProperties>
</file>