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12EC0-6736-97AE-C9C1-3440060C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F8B450-5FA9-12C2-88DE-68DDE4BD7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C609E-D5C6-755C-CE30-30E5EF34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184A3-2A2F-A14C-516A-89320BE3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B6EDF-6D0C-DBF8-8263-6DB2F574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8D89C-91FA-4C9C-85EE-EA3F372D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A6FF6-FBEE-2611-EAFA-8AAA35CD0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8CAF-A1B3-26E6-3BAD-F6A97E98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7269C-FDAD-48F2-F686-C04D1A70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A685B-858A-01E1-8031-9D9B5DD3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BF7012-CCE8-41DE-8117-34FAF209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54475-542D-0DA8-A197-34C67159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B209-215E-4F95-A4DA-03B16847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09AA1-E02C-C50F-ECBD-87C46EDB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C969A-599B-10F0-3493-F5D81D9A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5227-0D60-BEA4-4688-4D8E0E0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461FD-B789-CE41-710B-CF9A9D28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BE954-24E7-556E-90AB-20A001C0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EAF2C-531B-7562-5007-EBAC8E2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0774-19C3-5BD2-CF49-8A4AA62E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373A-A7C8-FED9-82A0-CC0B77C4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9E413-AB78-F409-0AF7-5698CEB6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8786F-9B43-46E7-F598-5537F5E8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97314-56CC-4A58-1F95-1D499C26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B959C-0236-DAC6-25F9-035A664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7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45FA-8963-5B7F-9D6E-C0F687B2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067B3-233A-10EF-9266-28B25A26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EEA7F-E75E-CBC3-D11B-EE02E317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F9DADD-DDBA-C716-2595-9AC6298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BCA1F-C5D2-3524-474E-C58E1E49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B2D6B-69D1-1047-6E05-E16ED063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6CE99-D78C-0234-B62D-99871B29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9505B-ED13-3BBB-C4E2-255D6EC2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4C5E7-3445-308D-3304-30E2541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3AD17-5616-1B02-1447-F2F65315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62DE5F-B60C-BE99-30E1-E485C0E3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8E6BA-9618-25A6-F7E4-2BEF62AB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F0765-009C-79A8-6630-1A6BBA36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DB4F9B-A40F-B349-1293-8A11D6EF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1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42CEF-4E16-622D-E6C0-BC41A133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1728-4B47-EE8F-8750-03643EAA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7B739E-1893-FBCB-C410-AC0C2B35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0ACE0-957F-1DDE-009D-B410524A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483B4-2BA3-136A-3366-47119FFB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DAD1F-1695-0707-8CDA-508AC8F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823CF-1130-CA90-D923-E1CADA0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98B00-FA14-E2A4-2A64-F00A5657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9EFB0-F2EA-D02F-3409-BB60F9C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EA2C8-C245-DD4F-3D03-96FA2DFC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4BE5B-8724-308F-09B1-FE244338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4C7A2-931E-3BD1-C793-2DBE606B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0A17E-5DFF-F70A-7B1D-50B9D2A9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2786-10DA-FBEC-D2FC-94B07019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83ADB-52D0-445F-B604-6CAEF3CC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DC628-C0E5-5420-BEFD-02BB3202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91D27-A8CC-077E-AAA8-9EACB6B9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741B-5A3D-D2ED-822D-A714DADD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7C945-98DE-F62F-DCA6-7E5280DC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C255B8-72E7-52EE-D0DA-666B24A3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11A7B-FF94-F054-AA97-C479112B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11665-DE89-5E8A-5F35-BBB81770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2EA1-0AF0-452D-A00F-33753780B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40115-B2C4-DB1F-C945-0E692AB42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776DC-45BF-3B06-3B45-F6F2540F9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5E6-CC26-433D-9A61-B4ABAD70B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6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22" name="Picture 2" descr="1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2024-03-10T07:22:36Z</dcterms:created>
  <dcterms:modified xsi:type="dcterms:W3CDTF">2024-03-10T07:22:36Z</dcterms:modified>
</cp:coreProperties>
</file>