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5E7AD-1CDE-8886-1863-D5E51C96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A2C2C-5C46-9377-CC3A-6F35CC682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130CC-89E5-6388-3094-6D90BCB8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257E9-5004-32BC-C2A2-6464D400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7EFDE-B190-92B2-2592-EA53E199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5A64-7CF8-D3DF-546F-6A0B93B4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E41E92-0078-93E4-70A3-46864765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39DEE-3952-30B2-693F-4E082CC8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B907B-2636-9835-C862-F75001C8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20F46-3BA7-B343-FCE7-2E432DE2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F99C2E-3EA2-A4FB-1CA5-234794201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250A57-8025-706C-946D-96ACF6F8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D5E77-2E65-80DF-B699-26B21C51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5D26F-8E4F-1B57-4EBF-7C380926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AAF44-F072-3A50-7C2A-69308D56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7E79-694F-1203-99F9-A705C531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F348-0BD1-FE56-339A-65FDF814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87EB8-F80E-92DF-3D97-F0B9F402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BB0EC-B04A-745C-5CA8-B10E51B8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B5C13-34BE-5482-E455-C1BF9360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E6B0-4613-5F19-0DB7-55FC6BA8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CBD26-5C0B-BC8B-AE65-6217D144C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1370F-CC8B-2A72-3456-F1D1070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85054-43ED-B3C6-3E15-F4B0EEF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BB872-1E1B-D610-62DE-9A5EA8F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064E-56D6-992B-C120-2709898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170D8-D37D-E7F2-B80D-0F84DA8D4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23DD8-7025-3F09-72E9-85C4853CA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380DC-B3B8-929B-45E6-EC04E9E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1E3B7-D098-33A3-AD78-EF364DEB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EA8DE-A8A2-1E07-3646-15CD1EBE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531DB-BBD5-2E8F-1544-E6393AFF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AD293-8F9A-A120-EE43-2A966A4E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D2ACA-B13F-245F-228D-30B12556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CEFC1C-DA52-D342-B0C4-DED0AA101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4CD76-806C-6651-11C4-77062211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545638-2999-E54D-7F39-EC04D02D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F6442-8C60-66AC-28E2-359E4D7C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EEE6F-BCC0-383F-FA14-FFE2A749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D7E4-A26B-D208-75B2-FC44D8D7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963367-FBAD-0BE4-0470-41D39DD4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D9D37-5751-8ABE-6EEF-09727700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1AD3E-6FB1-5604-397E-C129BEB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97EDB4-5491-40E3-0A36-24FC5C3E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EE574-02A4-9EDC-9805-28400220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DCB67-93FE-5048-D78D-16CA2AD3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1C6BE-2B29-BD53-CD5A-9DA3D00E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C4F0B-955D-577A-9B96-60304BE0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D2D3A-39B8-9627-7A74-4279D385B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60D79-DE46-2FD6-DAEC-C0BA329F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D96FE-2ECD-31C9-DEA1-62132D37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2F81E-243B-2DD4-1EFF-44A4EF3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A8BCF-B428-BAF1-DE2F-8976A363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C05A9-3519-006F-C5E4-3BC74D534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FD507-B278-0913-CD83-6A53F79C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AF4CA-2461-7EFA-C7A3-BD572014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7A6CF-94E2-63D2-ACEC-C81EACAD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1D5C5-0B71-BA14-A4E7-0CF3F2E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03B33-742D-1FDC-358B-B3C51C5A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4586F-C64A-8E54-058D-744D753C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24852-C314-DFA1-6BAD-5C44EE437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784-1C0F-4E43-B19E-3B8FC95B1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12E0F-4D54-EAE6-FEFB-091105D05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34172-514D-C0BD-D4C2-F09CFC78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963D-3557-4FBE-B604-647391FAC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114" name="Picture 2" descr="1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2024-03-10T07:24:15Z</dcterms:created>
  <dcterms:modified xsi:type="dcterms:W3CDTF">2024-03-10T07:24:15Z</dcterms:modified>
</cp:coreProperties>
</file>