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8100-4A00-D558-3DC4-2E7805EF8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E152AA-0639-BB8A-0312-23DBF5BDD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DBA9B-6F86-22A7-2C53-64F0BB97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C415B-1D61-4488-E467-40A9C78B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A1166-5872-46CF-A730-7BF98D7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4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6607D-F9D8-2026-542D-128AD6A2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9DBA9-0851-5759-18BC-A99E7EE9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38C9D-06AF-C241-DB47-C114022C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ADB56-1A39-CF45-9E9B-A65C54AF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CF3A3-FBFE-58FB-3C11-92178DF9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8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CF6FA6-1FB9-4A22-3858-DC2A36322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9EB8C-3233-68BB-B021-E82E74FBF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265DC-A3DC-B584-76CE-914A9C3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972D1-547E-6BE3-C18D-D70A1466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D1188-D708-00F0-DF36-6D0A4BEC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1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19C5E-0D21-4957-AE2A-B277D742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B32DA-02FD-5CF9-257C-D32B2316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B2E70-3904-90A3-322A-ACC55294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E3A46-8744-BB57-8FD2-5B57C8FE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44BF1-93B5-00B0-0C6F-EC6D8E2B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4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3920-1BE4-3C2F-18F2-0CFDA84D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FF901-8255-C8E0-5253-9D621354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05E4E-A671-A2C7-38F4-4B9C9376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2D456-6560-3385-3A1C-AEB0DA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7BDCB-78FC-903E-243B-D41EE7C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9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36E84-F2D0-F83E-5EE7-66901140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7EB76-518D-514F-9F84-E05193894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32B9F-25C8-4FCA-A147-B2D8171BD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86837-4A8F-2046-50C6-A760F0BB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09A07-E4FC-B27E-F54E-797CA7E2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CE78F-7933-CFCC-D826-ACCB27BA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5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6016A-7BA7-D000-CB8E-17463F6F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61CBD-912A-2D95-68CF-2FD18C6C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3D0D7-6C67-F7EA-89A3-92B53400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0D01A8-66BF-DCF8-1896-131E58F1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D075D4-4583-64CA-1B4E-1678D393A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946EFC-CE79-9ABA-6020-82DDF8AA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77D9AC-AEA6-A723-0B5D-85ECCDE8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42F7F-953D-B811-EE82-239E8393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B41EE-C7D4-C325-7D04-5B0C77F2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693992-6192-E0C5-1264-99B7227D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F8751-6354-A045-87B9-88DD7719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B5918-8A78-0DF1-C4F2-6AC3E704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C5DAA1-F4FC-D7F1-EEB6-E6526C6A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F11A1C-D571-B915-99C0-25F01F59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9D314F-85C2-ED7B-C0A8-0C61B82D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8B2ED-91A5-C7A5-3DF9-71503BDC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881B7-15CE-352F-6BDE-F14ADE15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0E939-1904-1B2D-BD04-E6B841C40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17452-6B9D-1051-834D-19FBFF3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8B5ED-EBBB-5D3D-6275-06FBD8EA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463E0-C74A-7827-7BE7-57597481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5B507-5A27-E0EA-D90E-484914CF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8852AA-29A9-0649-3EED-6D3BA5293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AFD5C-2B2B-6855-522E-B9E17B3F5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30181-975D-AAFD-EA24-73FB4091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D7B5C-9527-8332-420E-C10FB879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D030F-BE15-3277-1E71-7BDD3B67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1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AE8C76-1C1E-A9F5-7681-C30AC5C0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CBF88-45FE-6F1A-27F2-F3CB28D5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802BD-35F0-4F9A-B336-B31919437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922E-16C4-4830-B4A5-B781E48B87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12398-1DBF-53E3-25BF-6FBFD47D5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61D08-8EBE-02FC-C705-D452C1E62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FA16-CEB0-4EEB-B182-9649BB6E8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62" name="Picture 2" descr="10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7187" name="Picture 3" descr="108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17188" name="Picture 4" descr="1089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76"/>
            <a:ext cx="9142412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2024-03-10T07:24:37Z</dcterms:created>
  <dcterms:modified xsi:type="dcterms:W3CDTF">2024-03-10T07:24:37Z</dcterms:modified>
</cp:coreProperties>
</file>