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1F7B1-FC9A-0437-BDBA-BCBC1DC7F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6CA6D6-649B-4095-1FD2-82701B7E4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D9DA4-EDEF-E474-DAE4-F25379A5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E90-C068-4A7E-A0CE-5E4F4EB765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44238-EE4E-0F76-48A7-DF762197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1344B-5153-EC2A-6C5E-B30D5C5B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AE77-788C-4284-B974-358CD875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1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6931E-C792-D3AE-E07D-31B31AED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D1952D-4042-8CEE-3F29-F3CBE645E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884A8-9A69-E983-C51D-CFE6259F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E90-C068-4A7E-A0CE-5E4F4EB765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4F790-52BD-94A0-80D7-77068C5B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E3F6-DDC4-BEE2-D481-A6E582FC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AE77-788C-4284-B974-358CD875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09ADF4-03E9-2659-DCC5-561C5302D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047E24-CCB2-71E4-5A79-20565EF43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53E71-1EE3-EBA3-6292-0B062AC2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E90-C068-4A7E-A0CE-5E4F4EB765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85142-6D16-6973-D5C7-FD44CCAC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AE129-C1D9-C3FF-AD55-D6BCC77B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AE77-788C-4284-B974-358CD875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4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D3F61-9FBB-FE87-51B5-A016843B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E1B3E-75CB-78B3-C04C-01803CEB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6B81-C602-C1BE-5B77-4F3D6EE3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E90-C068-4A7E-A0CE-5E4F4EB765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20F66-4975-137A-B0AC-3D256860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320EB-8317-392C-69ED-40056FA1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AE77-788C-4284-B974-358CD875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7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CEA32-1C12-AE3A-3773-422AEFB1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905C1-7E21-A5F8-94CD-1D85B51B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9660C-23EF-11D4-FAAE-F9C0522A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E90-C068-4A7E-A0CE-5E4F4EB765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18811-173B-D88D-E85F-C2FD8C64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59531-867B-54F5-3B23-AE094699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AE77-788C-4284-B974-358CD875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6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295E3-4A5F-B816-4F06-1283A9AD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BE664-7DD9-F7D2-19F9-5C13CC1E5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81A804-127D-9A1A-317C-39D998C9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C2C07-2914-D7A5-D24F-C2D15CAB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E90-C068-4A7E-A0CE-5E4F4EB765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6030B-0B42-5649-9E21-F3F8319D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C8505-7D17-6BC5-7A03-A639D317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AE77-788C-4284-B974-358CD875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04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02D13-0B8A-7238-DBCB-55C3DA4D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4A202-E775-5AA6-EBD7-BA03A6B04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A68ED-86CC-D2B7-EEBB-BEF05BDE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272D5A-B871-0CF3-09E4-CA2158EED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6681E6-6D45-C8D9-187E-FFC8D2FD5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3E7ED3-558F-EBBA-235C-E502B38E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E90-C068-4A7E-A0CE-5E4F4EB765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50635F-F877-CFD9-51C7-FE78ED48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CA7526-AD4B-EBCA-6F15-0C70E150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AE77-788C-4284-B974-358CD875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770A6-B91D-D671-0277-FC025DC8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6A1505-CDAD-3385-F5A1-F6D14AED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E90-C068-4A7E-A0CE-5E4F4EB765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AF95E1-DF1B-40D4-CBE8-FFFC5201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CBD94F-ADA9-2112-E223-E5AC1623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AE77-788C-4284-B974-358CD875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4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9AA9F6-9B61-C74C-D150-3700234E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E90-C068-4A7E-A0CE-5E4F4EB765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E487CB-F7F8-93E1-9569-9A1ED4F1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F4ADF0-0AF9-75D7-2B70-C37F8D02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AE77-788C-4284-B974-358CD875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38433-774A-A434-3B33-6E58FD85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43B8F-FD31-C7EA-611C-3042D71D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B1EF1-3338-2A70-BE5A-621401583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1ECAF-5592-822E-0EAC-652217AA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E90-C068-4A7E-A0CE-5E4F4EB765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05B36-39E1-DC68-6E56-EF3DB1D2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FF09E-964C-3029-69C1-64414FF2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AE77-788C-4284-B974-358CD875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8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3EF4-E1F0-135B-7054-81C283F6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C3ACBE-FE17-652B-ACA5-D0E097E47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13135-3C1A-5D89-79D5-489380FA8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6E090-FB94-D66C-07DC-75C8CD35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E90-C068-4A7E-A0CE-5E4F4EB765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5E911-6178-6ADF-8562-504A1426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80122-B9D0-CE43-91BB-B43BF282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AE77-788C-4284-B974-358CD875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3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7418BC-6ECD-0516-DE13-C6C073CE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E2085-21D2-593A-DB66-E1C1890F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34D4A-6F16-40F1-911C-0AA0C4538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2E90-C068-4A7E-A0CE-5E4F4EB765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CDD26-6AB7-0942-8F83-8936AC0BC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F05FA-A5CD-20AA-7F0E-292EC0916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2AE77-788C-4284-B974-358CD875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55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210" name="Picture 2" descr="10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9235" name="Picture 3" descr="109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2024-03-10T07:24:59Z</dcterms:created>
  <dcterms:modified xsi:type="dcterms:W3CDTF">2024-03-10T07:24:59Z</dcterms:modified>
</cp:coreProperties>
</file>