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096B-BA81-C3C5-C684-D8394AD5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6D365-182C-8A69-B474-7E46EEF1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23359-5FCD-7BF3-AF2E-BAF454D8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BB7FB-2CAE-AAAF-B648-3FD8427E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9A6AB-61A9-F9DD-0918-E222817F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8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C4365-5CFD-94FC-3A42-9A9A6D14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6636B-5114-D7D4-4A4B-A50D5221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63689-4BD1-9CC7-4087-89413182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9B48D-96D9-8074-5C9D-5EA64353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ED4B7-2F63-29F7-AF82-7EE22BD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8A1317-210A-9BE7-1C6F-FDFD433A4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B2A8D-908B-7CDD-1D12-020AC179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E95A-0358-3980-EF03-A45858FA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57D0-2217-8AFE-6DCA-80CCDE5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96432-B385-3AFA-A03B-8138E25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28A57-2DEF-00B0-589C-1FB972AC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50C2A-5121-C04B-B3D7-24A1E47B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565B6-8167-0B80-AF6D-414F50C4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7507C-08FF-97CA-A3FA-F261DB75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F4C45-CD61-6932-4B24-452DC670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B0788-013D-D3FA-2F73-868EBD0C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6C5D6-9F0E-B764-8BA4-F60C2D48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4CB13-6E9E-BA88-86BD-56F0D83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86D66-47D3-EF51-B564-63B55E5E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F835A-AC5D-8271-09F3-2DDAC7C8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8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F785-6AC0-5CE8-951A-7F90F701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8ED9E-C906-B234-BC55-AA9536E24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E606C-8AE8-2929-DFFD-F07952C8B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7C398-8276-896A-26AE-816D8C83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58710-CB9A-88A4-855E-C353D7A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B3534-E268-A824-9F1B-DA6361C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0554C-8722-6925-E147-1E3A4EF8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9652A-7760-4E17-AC4A-437493E6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C23151-B137-2C1A-D0FC-0578D713C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F5210-6A6E-7EB7-DED4-D711D7FC1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CCE315-982F-6262-1456-92D8A93B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76D0EA-57E7-CE9E-C541-639D5B5A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79B65-9302-BFB1-4A3A-DD80C3C6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EFB00F-01D3-EF26-F477-0F82C9D8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63D04-0D94-8558-4259-B4567F2C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CFC24-856A-8532-8504-6BC25FB0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27A0BB-0877-E95E-CDBC-C8A4DBB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A1752-06E1-598F-C266-678A938D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B1E34-D236-E95C-39E7-A76680B6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A534A-7AD7-F9AD-55BB-1C5FC356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BBEE9-41F8-0526-FC4A-EAEF1654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5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61758-9232-1B72-2529-C00C01BB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C7D77-8979-4DC2-F23E-069ABEC6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FA2E4-80A5-1577-5F4E-B363925AA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2A7B1-732C-AB29-2D72-5F89F6A3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32002-5F6D-B836-BFDC-E847B21E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BFBCB-8A30-568C-8C94-A0B7B4C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3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700F-BB18-D180-44DB-8CBF909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CBDC8-13F6-0695-4B7C-5BA7AC1AC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15AB0-6930-5A77-3C6A-1EF28FC36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63F39-20F1-289A-0304-DC114647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D0620-C7DA-A285-EAD9-C116855A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EC32A-2DCC-FB0B-6225-09E23CB8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2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D62CA0-46C5-EDAD-54A8-2AE1614A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24B7E-BD8D-60F9-8049-5C95D412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E9A9D-A3AD-D301-5930-D86C8F454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1BBD-A000-4F81-9940-4BC5931EF7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31480-6C65-F3A1-B0F9-430A78664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A2AE-5E2B-D687-CD05-1E40AE034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1A3E-17A4-443B-8FAD-810BBBF08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258" name="Picture 2" descr="1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1283" name="Picture 3" descr="10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2024-03-10T07:25:21Z</dcterms:created>
  <dcterms:modified xsi:type="dcterms:W3CDTF">2024-03-10T07:25:21Z</dcterms:modified>
</cp:coreProperties>
</file>