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E3526-E3BA-FD1A-9481-26E65043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97DC5-F68B-3EAD-6D67-8E0A7F7D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B22C9-6F52-69D0-2201-0FE6DFF6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3F31B-EA87-95B5-AFB5-F0552DB6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562-444C-9427-C333-55E4D0FC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8F184-53AA-2723-FCC4-D19158C0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4CFBE4-01D3-772A-518E-689A2DF7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5E6DB-1779-0F2D-7801-15A84797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0C366-5501-2928-B5A5-4E68697B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AE23E-F820-8631-1B35-D100593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2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2628B1-C7E0-C124-50F0-F8A6D4785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2643F-C74C-7F28-F954-EBB0E978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B54E5-CB36-FC81-F092-8A80E25E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20AD-2BB4-85A1-0785-C181D228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A4567-0EE7-D5AF-750B-CDF8EDC9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5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BA0E-0F73-E928-8A9C-3FA2A712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6B3E8-5A8F-2659-5095-0F7B3E8B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85E61-41E0-9CDC-E9FA-6B61051A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5BEF3-AB2D-5CAD-5B95-9F11EBE9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4A3FB-F527-A303-B28B-97914657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614D-41D7-8961-441B-62C927EC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70A689-CA7B-919A-6688-7330B29A9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35B97-E24E-7D88-65F8-14FFF665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6C270-0D6C-8330-DC0D-1864DDD3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7BDC9-42D7-7A0D-853C-78D24A61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08708-44F6-4723-CC24-3D6E2C05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FF75A-EF85-0A06-DEC8-D67B64B83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AD44F-6047-D286-608A-42213630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49287-4F0A-3DD5-EE29-9E6B8613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BD6C1-C83E-EA90-7C7D-61444A82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F6227-3E63-D549-34F8-69E081D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9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5E0C1-D805-B528-6031-68147EBA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93A26-016F-D946-A5D9-1E41136A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94D23-DA6F-AD48-B1A1-853D46616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3D336B-87B7-A010-EAA6-19B996CA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95D46-B632-4A97-0346-4F781AC9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33238A-11B1-899E-1987-1DDAD728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343EC8-C16A-C0DD-5B99-2A4DB7E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9B181-75EF-480B-4DB7-39ADE86B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0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4ADFE-705F-DDA2-04F3-ADCC5AF2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34DDD4-B8E0-45F5-DFB2-7777A69D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612D5-1FE7-72D2-D5D0-D095D3F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80D9D-D308-1440-A56E-4C135F6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3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117E77-4DA1-6B57-955A-69EF9EC6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2654D-3572-593C-4772-CE77A5E0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58A74D-49FF-8249-01D2-A3C49C53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4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1B32E-9CDA-9159-F332-1C941E7A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D5DE1-BE08-A6F0-05BD-86B73B6A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BBCBF-82D3-4771-81E1-4F20009F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CB5A3-84AC-5217-680E-A56EB60E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280F1-77B4-E41C-60CB-7E8E3704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E1944-967F-5A1A-9304-3C26E62C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6E6C-1B28-4BDA-2D20-8F223C2A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F48934-8A87-3A6C-C75A-8A544772F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C0E57-DEBA-06F6-2E33-2BCBBE1AB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8772A-49C0-D5C8-540B-9D8095DA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80597-0705-13BC-3323-BB42886B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2409-7E17-AC55-3C07-61944EDD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2E5216-1D30-6008-E6B9-D15360D2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049BD-4643-4DDA-E46F-095535DE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81BC8-CEC5-D444-1CDD-D504E3D8C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6F46-A2E2-4FB2-BB5A-E511A331303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87096-39AD-14C5-FB74-94DC9E2A6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67CD3-BF46-9F95-1EE8-AF2C35EF4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DA77-6357-47AB-8181-9E5346EC6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5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306" name="Picture 2" descr="1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0551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331" name="Picture 3" descr="109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2024-03-10T07:25:43Z</dcterms:created>
  <dcterms:modified xsi:type="dcterms:W3CDTF">2024-03-10T07:25:43Z</dcterms:modified>
</cp:coreProperties>
</file>