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DE763-8DE4-E909-B597-C6C036D5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3FB76C-AB63-E933-0F90-D25752D41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B7446-AAE0-38B1-07F0-2A6E875C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496AC-B2AF-F482-D2E4-F8D563CE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32758-B681-8098-EB13-D741D085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9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B7DE0-12EC-6EAE-692E-23BAD075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61FCB-2480-CF1D-8035-5BB5E3E80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E1954-9A7B-B792-4E2D-60B60730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8CF0C-6E84-8C57-7E62-172ADFB7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86A28-6871-C86C-E750-B4AF82C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5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471FBE-A915-9B13-C2DA-22A62648F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B8B167-93FB-30DF-6BA9-4FC07DC8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63B12-994D-545E-724A-4D7EB724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437DB-5922-6F66-1E6D-EE6ED844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D88DF-4BD8-F57F-FC62-7A6475C3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5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D4BD9-260C-A255-A8BA-5BED5C61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1982A-66BA-6BC6-7F43-618539D9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BBC28-799C-7B7B-111F-DC8B4D80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004F7-4513-8BBD-DEE8-BB78323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9932E-68B4-DDEB-9539-C4861B49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7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27D1-47A2-071C-3192-96754965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AC0F2-71BF-6A42-1B74-7D644810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AAA2F-E59F-A00A-73F2-6FF0DE52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D7672-4017-5376-B7C8-89917DF9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E2BBE-2FC8-DE8B-F976-C2A0CB64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F088C-C8C1-3F7F-398C-6C4155B3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93083-3914-31A9-CCB0-25D959A8C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7D3B2-BFE2-D035-A579-3BB05EE5A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D40DD-12E0-6210-4759-450B2D79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7963E-E627-E6EA-2789-D50484E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F9275-226B-30C9-1F89-22FE1DFA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0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64D25-5858-44AB-6302-C3700256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9D31E-6D1B-A7C5-D369-74F8BB4C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5B80A-57CC-F180-9DD9-36672551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F82EE5-D021-4118-37BD-4F6716A61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131785-C18A-BE7E-D09B-60261F43F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CD8D56-1ED5-0E3D-7C28-A1BF9294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80B311-2EF9-EE4D-530B-8738C895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0C6F52-3B13-E335-1988-959B06C4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48404-D0CF-A39D-41B8-097248A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85BEC3-4614-0539-14FF-F587ED67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FC592D-57BD-2E83-B768-8FB9BC45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8130E1-E0F8-E8B9-4D71-204FC9C7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4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8D7466-0C52-B67E-3E46-AAA79ED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E1F371-9DCF-19E8-3438-D72F75A5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8CB44E-6010-B32F-DFD8-BE85540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7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47A99-DF10-7477-9B5A-3A822B53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361EE-9605-B722-3454-61324DFB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54CCA-7674-3295-F932-976E68FC1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60D19-0927-93A5-3582-4F55C161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1E5D9-FE93-7477-5537-2B7D9214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1646A-D706-6A45-7A53-50585709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D7FE-BE86-27A2-CD6E-6C7F3145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A2FE3D-3DFD-4A6F-DC18-3EB6C121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26B34-AC78-03A2-8F0D-7F6D5A7C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F452A-B596-6254-1D85-977AA962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FB8E3-667A-5D95-9363-B1052951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BEACF-1547-A8F4-3C00-FB21C3DE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3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AC4D3C-3F54-4971-F41D-B86D3A4D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4B97D-737A-CD9F-036C-1103DE07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7DCD4-A380-E0F9-05F2-89F26DC1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B13E-4CA0-4584-BFB9-628181DB4C0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D35C1-59DF-6E1D-4E8F-951311307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52A66-DF1C-5C85-FF4E-FE28E2B2B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7182-00B6-45FE-B6DC-BBAF1D561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02" name="Picture 2" descr="10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2024-03-10T07:26:27Z</dcterms:created>
  <dcterms:modified xsi:type="dcterms:W3CDTF">2024-03-10T07:26:27Z</dcterms:modified>
</cp:coreProperties>
</file>