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E961-C705-D0CC-B0F7-13AFF3A0E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D57F08-9424-223F-B743-870EB146A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9C072-F9AE-AA98-AD47-AB7DF262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153EC-F0DB-1BDF-CCFB-1F404CC5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784EB-5976-2279-AF0E-1097C751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EFE4-744F-7A1E-8968-A556C986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F40E0-0363-447E-B7CC-523DEA9A0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4B8AA-F75F-37C9-EB76-2CC0F186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051A1-2BF6-EF0D-FBCC-83FFA736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FB9FD-DB28-97FA-7061-1D9EA97F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BA7618-D484-515D-D3F7-0C32D0D7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3C7C6-B032-4B09-85F5-8691DC4B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CA9B2-D0E1-3975-950C-3B1DE3B4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7DAB8-697A-AE6C-38E7-19B2B322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42559-904F-F7CA-5F23-07363A70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7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EE3F8-81B1-BFBE-1EF8-C266738F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77180-BF1B-F88D-9080-A35629BA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0E04C-A656-F0FD-75AB-F174BE94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8E40-0693-8BC8-3F63-CC09E0BA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ED5D4-77AD-7738-9028-68F1A58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8784A-5471-3852-21F4-B30AF126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E138B-323A-7403-884C-55916521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E48B8-4DF5-1361-8F1F-54238D90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0E5FD-E666-E53E-8A57-A3DCD7CC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BF29E-F2E0-BF8E-7327-C1FA7A8B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2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80C7F-1BA2-1AC5-3AA5-E0096492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E23EC-182E-4DC5-B2CB-8F9EC25B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261E0-7670-BDF9-9379-BE89EF05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AA7FD-5F70-8E4D-755F-7A436A58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8368C-922E-BC3E-1DD0-2E2E5C4E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CE43F-AEC7-7F86-3107-E431D01B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4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28E0B-AB8D-4219-E1D5-440BCD75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F3E69-38E8-8F4A-E939-2F02E8F5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ADA73-2AF9-9EF0-7591-F3FF13C58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FA1B7F-0CFD-384B-6673-B273F1001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348E1-ACC7-12E4-8109-0EE005346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E5B464-37B0-8D57-A5F7-3847FD37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595E4E-10BD-999F-18BC-6F6CCDCB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CD437A-6B6B-51A6-C0DF-BE35A6F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33DF9-9CEB-DF27-A835-E6E794FB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B48BF5-FDD1-7720-2C4F-116D088F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31765-7F42-24E3-F443-771079C5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6BDF0-8CF7-5F4B-478A-D3270678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3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5160C-EFC6-D3E3-A4C1-2FB5CA2C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9D813A-A378-C8D9-F7FB-D88EBD49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CC15D-F49C-540B-BF44-B2EB1B30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2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A85C-E7D8-8BDF-E903-300AAD0C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192F-FBA3-1ED6-0B00-5F4DDEED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C58BE-1082-B608-BB70-7170FAD1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66D2C-0903-5802-87C2-7E115471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7B9A1-E605-B9EA-CFE3-C3125A3A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267FC-0F4F-8634-FE91-8C3AC993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0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39DF6-7A55-4BDF-815F-7BD19BC5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3A7E8B-B220-482B-34D3-4A179E2C7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9092B-F050-8742-C4CB-1B395BF6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99DA0-38E4-237C-36C8-4806866A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97302-EC81-0160-9D91-18A9D14D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21159-3801-D98A-B8F0-0D1402CC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5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049AA0-82AA-7DF7-8B29-F78516D5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E7E89-5FED-7746-AD52-89410C57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DB1E6-FC4E-D38A-2B90-3E451DB5C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08E2-6C81-4FCE-9B1D-068307ABBA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38210-0863-DBC7-2AFC-C28BA2DF4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63146-B910-673C-DAEA-771960708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D3D4-CDD7-485D-AD9A-9F98EEB62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690" name="Picture 2" descr="1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2024-03-10T07:28:28Z</dcterms:created>
  <dcterms:modified xsi:type="dcterms:W3CDTF">2024-03-10T07:28:28Z</dcterms:modified>
</cp:coreProperties>
</file>