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7132-AD6E-C521-7073-674C89C64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36BDE9-2C7F-6A80-C172-9C0F6B513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C7A8A-02AF-9800-67E8-E80FA207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265E1-AA56-C710-8C4D-AEBB490E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67996-224F-0AA5-00B4-6240C37D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4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17ADB-E336-D823-CA99-797D8DB4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A0F27-DA98-1145-4E2C-7D30F1CCC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6CDA7-3E68-EC81-AB11-823C3712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5F151-5D35-2DA0-9D39-09097DD2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A534A-4637-CA4F-97D5-5F7AD9DA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2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09B50-0F7F-AF6C-0462-2C6ABA8A0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F4CA5-A429-0D3B-FF51-FEAB85A6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5E07A-E30C-9752-19DC-D455CCD5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1CC34-3391-F28F-AC0F-79E97B3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517CB-A0F1-80E8-5304-882DA99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1C6B8-B934-5A38-EFA7-31D3287C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F7B72-FF03-0D8B-83CE-711336EA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61554-0C9E-BB9A-5711-0A4286D3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7C4EF-C739-D15C-AAF5-76B686C2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FBA76-3EAB-1347-2D0B-ABB005AD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9D847-29C8-7997-CCE0-2775061C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D4D35-C751-AAC6-3EB4-DF2964A8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F8F50-AAB4-9778-11FE-2F96B56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F5906-6981-1DE4-CE08-679C9F40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D3D8F-E179-6236-E019-511C222E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6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F578A-E908-8373-4F42-6E269EC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ADBD4-9414-7442-A751-2E18830EB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EC378-B317-E0B3-40A8-CD1FA374F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5A128-79D9-07F5-D9F2-1F91B855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6D145-82E1-8E98-CA80-D0072934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C744F-EE3E-D067-2FC1-F3D2ADA7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0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0E10-7449-CF7A-AA51-F407865C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52F2F-153C-E9E5-17A1-815CFAF9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9C1B9-3586-6683-E338-C78422A8D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7E853C-9ECF-01F7-B274-FFDD1DD57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FEA73D-D049-05DF-1B21-10110CBF9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7A6E34-7078-36BA-252D-1E65DF4C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10E289-45E4-57F3-FE2C-64C410D4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4D6812-D50E-EF0F-667E-9287B0F5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2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A1792-8443-0EE3-C80B-2199400F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EBD6C-57D7-54FB-7A41-47B28DCF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F150F-B095-6F74-8F1C-CFE9C8C0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3C497-1C44-68C2-3AD5-D66C5F01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BEF1F-9BB5-7D11-F786-CAC8495C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B4F7D6-1CEF-B13B-5288-B711E652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B4D53E-FDE5-53FD-BA0A-C846E033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753ED-890A-B91E-06F1-68500706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13674-2C84-F68C-9FE0-9DE58283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E95B0-1486-33BA-403A-AF79BC6D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6633B-5FDE-15BC-A7F9-436328B9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A6F2D-5210-4C1A-144C-C9C1B8E9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6772A-7375-1935-4166-9D723B04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468D-9C5F-D01C-56DC-595E48E6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FB4E2A-3C1A-2959-5D80-80A95CCC3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26906-2E80-D104-1BA2-29E05D52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FF2F-B141-086A-DB55-16DDFB48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2CFBB-9782-6F3D-28AF-CC7A7481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117E3-DCE6-5E2E-1FB5-24467D61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63EDF0-2385-0779-2230-BEB1BE16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5D2D8-43E6-32CC-3D2A-4695493D2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0561-F7EE-87CA-F2E6-4032F1A4E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0BA9-E6A0-44D9-8C68-A9177038F4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FC36C-E812-7505-49AA-77E2AE6CE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8428A-B088-3796-BA5D-BF84077F5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B9A2-E9B2-46EB-AC54-E2A642B8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0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786" name="Picture 2" descr="1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2024-03-10T07:29:12Z</dcterms:created>
  <dcterms:modified xsi:type="dcterms:W3CDTF">2024-03-10T07:29:12Z</dcterms:modified>
</cp:coreProperties>
</file>