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16FC6-8E77-F26E-C6AC-1FD393AF2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236C4A-A87E-BB73-D8C6-35FC5AD7A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01311-677E-9F71-A669-9D52F6B8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C24C-89FA-C5F3-F03B-55D55EBA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AD33A-3C8F-79FE-D399-275A6504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2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6C07B-C765-DE80-5F07-0EDB44A0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37B11-B1C1-9451-5837-EE37675A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CA2FD-E035-C6D0-5B7B-0BE6B35D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4962D-D2AD-025B-F105-B64E7A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9DE2C-4112-5FB3-7C3A-CDC58B0A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1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BF05E8-E981-0511-212E-7FBFD7DAF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71968-22DD-4EF5-B389-A167B5CB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C63D5-0526-46B9-0E5A-82D19B2D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D4E01-1901-7524-AAE1-6AFE6377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A7932-1ADF-E895-0FE9-7E52A5DD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6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420A-ED82-5FED-1F1C-B419577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6364D-8A3A-934F-8F16-D1088ABC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34F11-DE94-36DC-B8BB-92824F99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29B77-6EB5-DF99-A99D-55DC6B60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5F49E-AB76-42EE-D303-82FFFB1D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CB80-E387-C522-67C2-0D426C5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8F019-5DB6-A325-9766-69F5C6FE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BFFAE-C1A5-744A-271D-06019528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BEBE8-D5D8-92E1-18BF-F71AB729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ADDA2-9861-4F50-30EB-9CD30A3E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6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0C617-16C4-4678-A5F0-1B698895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509D5-990D-9297-F411-D17305153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E7D05-6D15-C2D9-C7CA-FD814D3AB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A55A0-5C79-84A4-643A-93886FD8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AE99A-31DC-9352-CB8A-55BED5E3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4D2A3-DF2C-7099-3C06-44D862FD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BCA78-31A8-A0DB-1312-83A3A024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76D96-6837-768B-FB2F-524309F9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162CE-995A-2E14-B3DA-80FD4FA6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6D62BB-57CF-F758-D40C-7853CE8D9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C5EAD-07AC-166C-7617-9A0E31D32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6AE93-19C5-5E7A-D846-84EF61E5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9B57E-200A-99D2-443D-6D91590F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0476CF-1649-8174-8119-D3DB0740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3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444D4-1E1B-519D-B081-9EF92502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8CF7F0-1F9D-C775-0DCD-C2D414BE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4A8A6-935C-4CD4-3317-DAE82D7E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6B998-C774-F41D-C1D8-E387F09B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B934A-029A-896D-6E33-B83D13F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98170-9541-A152-FC49-054080E3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2943C-1E0C-4E9A-239D-79C5C39C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A2177-E303-4260-A520-CB64E583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BBB2C-4F3F-D011-C7EF-7F0C7402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260A1-7D21-B773-2B85-B0EC42CF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06D62-B9BE-00AF-89C1-4000479F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48240-EE74-8D66-7AB4-3A315CDE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25370-D3F8-3323-DA82-9ACBC0E1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2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147D4-608F-A5F9-3C26-B84C2DB7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57DD62-0FC6-A22C-530C-9D68B6432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64E04-085C-B52B-B876-E3238667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FF653-56C3-9354-B358-83EDBE1E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0E7C5-35D1-2BFE-10F9-9D19E062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30E39-9DD3-11FC-3D0E-1FB428F8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6237FA-B7DB-A256-741B-6A5D1EAE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BDF22-64C5-B108-A136-778103F8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D095D-2356-BFEF-9640-B34E7AA4F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0AFC-9426-49FC-8D07-6F21559693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B0E35-79B4-30BD-9144-1FCE8DD3D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9FDB0-806F-6839-0402-91DC63801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24B1-A882-4842-9E98-0150A3C4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8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834" name="Picture 2" descr="1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2024-03-10T07:29:34Z</dcterms:created>
  <dcterms:modified xsi:type="dcterms:W3CDTF">2024-03-10T07:29:34Z</dcterms:modified>
</cp:coreProperties>
</file>