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C7CD-1602-EA9B-97D7-B72E85842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7DFE03-020D-891F-EDF6-22F9D4C5B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2BA52-2593-B871-2823-228CE26D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CB9B0-CE02-0C72-B702-D1BB162B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F1596-C10A-7474-ED5B-855EB10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1AF7A-33DA-7347-A9D0-5BDF5209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D03C3-AB7D-8A0A-9999-CDA7F2B0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0B155-EDBD-6592-1792-6894DE1C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A08A5-E635-C96D-70E5-1DDC4316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20C57-37F6-E647-9026-97A93C8B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8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02120E-501F-9B3C-997A-FDC236279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BA90A-1200-9AE0-07BA-11BCAC575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658DF-C3B3-E439-9B08-1CA72FB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6A14C-3EFB-455D-4D40-29CEEF5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1412C-45A1-20AB-3E47-80B074A3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3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93030-0FCA-F1AE-43E3-F7C2DD47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A00F0-468A-6268-7B21-C3ED2B60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37F23-F546-F607-CEB1-D9222697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613DF-7063-18B6-15CD-DECB10A9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953A6-50C2-5092-9537-F42EBF23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87304-91B4-2BA1-C394-76C49F94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26367-A98C-6C78-2B48-4485D3519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8714B-1A56-DA95-7BD6-0120529A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69F5B-8266-1FD1-3D64-79C6FD57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786F4-1941-01BF-6788-E65368B3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9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A0567-18FB-7E00-E93F-A9E65B3D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D6F6D-9E5D-16B5-8F3D-6222588A4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9EB0A8-E7EE-5944-417F-2F37B2D07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D06F1-ADC4-E2C5-F938-75D4E8A0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62898-FDBF-1730-1437-03135D61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5FC70-F771-DFBB-FC0A-862B580E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87791-79B3-8DC6-25B5-E6073365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7344F-8B78-64CD-CAAA-AA29FDD97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A70FB-88BE-921B-9EDB-EE1313EC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804C28-F928-D897-43D0-D0E7D54F7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11865C-9C8F-A07E-F78D-AFE700ECA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EF8C05-4559-474E-5307-E786F9D7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06E4D7-694F-7C41-565F-2526F60D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071832-1785-1968-F3E6-7E5C599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3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6234B-BC9D-10DC-2EC3-8CE56D96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02360A-2A0A-39E5-54E8-9062EDE8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2B07A3-C999-4544-B9FE-34882A59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7C008-DE62-05DB-7BDA-C13C7F8F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03FED2-B405-1F4D-7C98-60F552AD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48CA43-ECFD-B9D9-57FC-77A25D9B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63BDCA-1FC0-B827-53BB-1C138099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66C69-F257-82C5-62D5-D4ECB79E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AB987-ABEF-1887-B2DF-1212CE30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AAA1B-D579-6A2E-B9B5-6436C060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97AE5-643C-4E84-9868-4F30B2E7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C8B2F-C79C-8B2E-019A-66F51246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523F6-BDBB-A8E3-02FD-491B064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235CF-E354-0128-9741-CFA510FB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507358-D719-883A-E8AA-428AA2EB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02B0EB-DF1F-D746-F50D-71E92BFD9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91D63C-A52A-19BE-B1D5-F6E18A91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3C8E-5DD9-C03C-7BCD-81732344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C9BFE-0DA1-987D-895E-072109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7B7508-A22C-30F2-1356-C47C283A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B88B9-B82E-DEC6-CCA9-77A2178E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4C8F1-573F-77CE-8A49-F4B5ED424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F48B-4028-44FE-9826-0C6F3753D4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772F7-7C53-D9F4-BB82-4924EF6F3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2C9C0-102F-A482-24FF-C9B55A85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7CEC-B5C2-4897-BA30-A334D582F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834" name="Picture 2" descr="1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2024-03-10T07:29:45Z</dcterms:created>
  <dcterms:modified xsi:type="dcterms:W3CDTF">2024-03-10T07:29:45Z</dcterms:modified>
</cp:coreProperties>
</file>