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2E180-A95E-2E7A-5EA3-393CA0904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9904C1-65DD-5F0B-B018-843C548A5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BF70E-1E86-5669-CA9C-86C88A3D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39A82-CF1B-5D44-4370-F2932667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FB077-6C79-1622-5C14-6FCECF03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BDDE-3147-7FF2-1CA2-7ED586EB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D7809-1718-3F5C-337D-E83D5166B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E8D2E-A614-CACB-5D94-6E7CF1E9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72E89-70EF-3369-B198-6B45C9EA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0B77C-3A82-0748-2777-147F33E4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4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5E7392-697D-B2C5-6F8C-62861F5A0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EDB22-CF46-8183-8899-F14EEB380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DD885-8A0D-DE3E-C8D4-F2945FE8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204D4-E87D-2910-210C-326149FA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D23AC-B16C-EC69-2CB2-CDC5A867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6F8E1-FABF-4CDC-977E-9B4E1481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886FB-57A6-2371-8A0F-3DDD72DA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5AE4-F89C-9724-840C-D489A448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E9EB2-A0BE-4A00-D2DF-EBB9CB46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3FAD1-4D5D-2520-9E83-E7D0F341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1204E-F2BE-90F7-9B8E-F166119C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8B7A3-AE96-01C2-E6D2-C2777173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91D15-E37C-8B15-7E10-58C0B1FB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DE9E6-CB7A-C26B-6CB2-B5F9D73A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9398A-5E6A-ED43-916E-24E0C432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FB672-045D-89E1-7599-1D71F8FE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E0764-B4DE-A001-580A-CB7661290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E9BD5-7314-5542-DC8B-738562E4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FB52B-9E90-4AC5-F47E-9E0C7054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41FAE-CACA-8528-EBA7-E1FABDF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E7F21-6986-7B7D-0B0E-AF2BFBA3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7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31D9-B004-0319-F7F8-633DC16F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82AEF-05AB-A798-80F8-F87F5DD9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CC87E-1488-8AE1-638E-4D438F87A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274565-6702-FB00-E5BD-F60D11D4D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A313FD-2B2D-E32D-BD6F-7E3693C56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F5ED4E-6E5D-E550-8B4E-BDDE95DD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AC12C4-CAFD-E37F-2243-0F035E6A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C22EC2-6086-AB38-BD00-4EA0F5F5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D69BF-5486-F040-D330-22FE10C3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B068CD-1B74-BDF6-6C03-71B1EC63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A1CBB9-8F90-81C8-9F9E-DF0D2F63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A5A669-5119-B0BA-44D4-4AED7C6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0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7C4486-5201-A92D-31E4-45D59C2C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6D0CFC-EF7C-FFAD-D0ED-51406886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E8AF1-1831-7166-6011-AA79CB37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1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8C7B2-9553-4863-758C-73A3CDC3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1B544-B161-88EE-FFA1-EDA6BBFA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3D6A-E926-FD1E-0DD8-85055C34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9F35F-FF45-7562-3B20-BEDAE92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6D971-3856-B5CB-7523-A6654BC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1999F-3BB8-C5D6-7654-ABD4A6C5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FCA1A-1622-B52F-7659-6E5C0AEC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1BDB6E-E727-3068-B4EF-63453CBB4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B220E-CFA6-480E-C651-B4E40E043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D3721-A79C-591F-38D0-AFD4E9D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5D11C-58D4-ECCC-0CE1-4A74FA9C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002AD-583C-F486-3916-105183C9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4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2583E5-7C26-5B10-CCD8-9B54E8F7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8B485-3985-C2C7-D463-B261370B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A1F63-AB39-C38A-27D0-C2D53CFB7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4206-A3AA-4BA5-9997-157E8D55ED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E8172-7A42-EBB5-5EC9-4DF03DC29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5B5D2-1BC2-2F5E-3DDB-6B6D0C972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BE4B5-EFF1-41EC-AE6A-F0E44DDCA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978" name="Picture 2" descr="1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2003" name="Picture 3" descr="11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2024-03-10T07:30:51Z</dcterms:created>
  <dcterms:modified xsi:type="dcterms:W3CDTF">2024-03-10T07:30:52Z</dcterms:modified>
</cp:coreProperties>
</file>