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0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3DB2E-985C-9969-A59D-11DDDA004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B91036-A59F-811F-7174-1B5291F48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5E2A6C-0468-31DC-2689-C746602FC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6C57-A42D-42A8-A8AB-601BEA2D93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B5930C-EBA4-C39A-DB7B-1D617FFFD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C09F41-3302-EA37-9B9C-E3386704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875FA-7CC1-4589-BD69-7A01DA734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746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70DE2-421A-1E58-CC3C-D376ECD86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88C0C5-FA0E-02D9-1600-F6FBADAB2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BC0D82-4B94-7B39-9A9E-B7A408E90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6C57-A42D-42A8-A8AB-601BEA2D93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128868-6ED5-B1F7-44C8-B30A02E39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56DA7-10C1-D979-2A5B-02BE504BF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875FA-7CC1-4589-BD69-7A01DA734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745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CFD113F-DD22-0BD7-B0D8-233DCB3D7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CF2245-CEBC-397B-E989-2E2FD2451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0D14C8-2C73-FEA0-A92F-8FF1976FF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6C57-A42D-42A8-A8AB-601BEA2D93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06D529-57DB-2C41-0E0C-517F03C4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51163F-2700-7372-D6D9-923912180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875FA-7CC1-4589-BD69-7A01DA734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603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F1697-466B-D96E-A5E5-CE6D6A6D5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B30794-5D23-9768-A9BE-48130506A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879DA0-C238-559F-8093-CC9804564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6C57-A42D-42A8-A8AB-601BEA2D93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C7C27C-7ACD-2D98-CF7C-FC2A44A4F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548038-C293-0CCA-BED2-6B684E364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875FA-7CC1-4589-BD69-7A01DA734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86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D71A3-401F-5B7E-B576-69AA96107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321145-7639-007A-A997-B282F0D88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F9CBB1-5727-E043-586B-F07D63B9E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6C57-A42D-42A8-A8AB-601BEA2D93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0EA53B-86D5-2F3A-2537-A56BEAF42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5759B5-9B18-0D63-19C6-4011F3AB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875FA-7CC1-4589-BD69-7A01DA734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16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8A27F-C949-08B7-2CC9-0B9E3E121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F126A9-8170-6774-6CFD-288DB9AA1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72F85F-B865-A01B-C44A-42BAD34E1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FD1076-391B-DE74-0C4F-14305F7B5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6C57-A42D-42A8-A8AB-601BEA2D93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E4F448-FFB3-C7B2-1141-667828BBB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7E4824-1C77-93FE-6832-C89505870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875FA-7CC1-4589-BD69-7A01DA734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590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5DAAB3-B45E-B281-2A57-D38450F9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08C806-AF05-4BE8-D2FB-88FFD7815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0178FD-34DE-6D0A-3D7C-6DFE3364B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C698CA8-145C-726E-F935-E66E2252CA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E625E80-C817-1223-B25F-1DE74AC58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72D471-BD61-30CE-6577-22E571940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6C57-A42D-42A8-A8AB-601BEA2D93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688B40-3ABC-853B-3C3E-4E79EED26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796657-6112-19E2-70F8-A4CD6BD85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875FA-7CC1-4589-BD69-7A01DA734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0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590E2A-DB2E-9EBB-B4F7-4F1E66A4E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EC2F91-F2D4-4798-7AF9-ED0661330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6C57-A42D-42A8-A8AB-601BEA2D93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0C948E-FE1A-BDC0-8EAD-D72D8B1E4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7A5E84-1E6C-66EB-EEDA-A14D08214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875FA-7CC1-4589-BD69-7A01DA734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723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BB9FDFF-53C3-4B74-379E-771EF70AE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6C57-A42D-42A8-A8AB-601BEA2D93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D4C491-DA60-6E49-EE0F-02290F2E2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58A3DE-8055-29FB-3E79-CEB2A1C57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875FA-7CC1-4589-BD69-7A01DA734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696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1A961-8C8E-E841-3347-EE1B631EC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3D0E92-1784-3182-A9B2-996B40F3D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80B27E-FE59-771E-B9D8-66A7A143D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099005-BD9E-296E-7FB7-40DE55421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6C57-A42D-42A8-A8AB-601BEA2D93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83FBD8-5305-F634-080E-A20DC8168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CF31EF-9F95-B592-103F-08F22D28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875FA-7CC1-4589-BD69-7A01DA734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347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AC6F3-9E2F-E2D1-FA5B-661D87AA4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F73CF8-3482-0CF1-5280-DDDBCF01DB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EAC9B3-5A3A-B85F-EE0C-74911E7E3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5160BD-5C5A-5DDC-A62B-C26FB9661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6C57-A42D-42A8-A8AB-601BEA2D93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33A3F6-BB0D-5901-312F-3B9C738F6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453F84-3DB7-890E-3A41-11893FDC5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875FA-7CC1-4589-BD69-7A01DA734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29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BED214-43C3-44AE-B779-EE6BE96D6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6C03CA-6187-FE06-B4F6-85FE83957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6A9963-F0AE-1D37-C481-B01D3AF7B8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F6C57-A42D-42A8-A8AB-601BEA2D93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F31EA8-6DE7-220E-95AF-E3587604E4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1A9D0E-4FC9-1086-6A0E-DB4C7BF8D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875FA-7CC1-4589-BD69-7A01DA734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880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3026" name="Picture 2" descr="11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22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2024-03-10T07:31:02Z</dcterms:created>
  <dcterms:modified xsi:type="dcterms:W3CDTF">2024-03-10T07:31:02Z</dcterms:modified>
</cp:coreProperties>
</file>