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1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59508-B0CF-328D-EDF4-AA8D8251D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F10365-E13B-7F17-C0F2-76B02EAF3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A56FB0-59FA-9DC2-17B4-9434BC024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F41E-7A81-429B-A644-7361EADFBE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BD7D5D-FD11-0029-B79E-1662EA1D1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7AA4B4-98A2-C1D8-8872-A6BB5BF2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4DE2-B3E4-4EA7-8154-A3832667D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63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AB61D-6E42-D959-13D1-282C5B346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1FDAB8-FA36-74F5-1C72-A82C7FF32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070C1-BEA3-0C83-35B9-9A2E23FD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F41E-7A81-429B-A644-7361EADFBE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9E7292-4327-D047-5C03-752E4FC63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C66A4-EDAB-DE07-D940-96AF650E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4DE2-B3E4-4EA7-8154-A3832667D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281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F1A8C4-66B3-9FAA-8EDB-4E409D3C9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1FB061-81DE-11E5-1D0C-34116C72E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8A57C3-4718-D9E7-F0AB-AFC945F08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F41E-7A81-429B-A644-7361EADFBE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05B550-7FAD-E96C-C20F-9311788AF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1DE246-C886-4077-6452-81EE06FCF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4DE2-B3E4-4EA7-8154-A3832667D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13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F610F-92D2-A7B8-6F24-11E9D75CE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4E5FC2-3DB5-3AC7-E1D5-0816D7039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48FABE-F890-5EFF-7BEF-08DE79597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F41E-7A81-429B-A644-7361EADFBE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FD999-6D89-70D0-2371-84A168A9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F95A8A-A9E9-A7C4-49B5-29946F1CF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4DE2-B3E4-4EA7-8154-A3832667D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33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3CF64-D9AD-6D05-E7A0-367E3BBBB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28EA08-CCD1-2F3E-AF1F-61C1424B8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D0E874-4BE1-961F-CAB3-3626C3B5A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F41E-7A81-429B-A644-7361EADFBE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D5E71C-730F-A5B9-56FC-73AC7EA64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395C79-DFFC-7D9B-C4D7-4E5562A9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4DE2-B3E4-4EA7-8154-A3832667D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71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A28C8-1586-F53C-D34E-1915087CC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5C10C9-3029-7860-5226-45D110D8A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B5B380-06DE-DC07-13EB-D61668AF3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FAD0F3-1E01-F5B4-1BC5-E094C0E7F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F41E-7A81-429B-A644-7361EADFBE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096E2F-36B0-611B-105C-8A310FCA6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DD9859-41A5-6035-A892-C50814B2A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4DE2-B3E4-4EA7-8154-A3832667D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80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FCC30-2A64-AC03-BB9F-3528BF718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14D258-8CDD-EA41-3D35-991ACBB99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2010CC-1EF3-E48C-D62E-1B00E43E2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1F482D-B0CA-C30A-59E2-192540ED3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D969C8-A8A9-71EE-D663-8A8AC73F59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3F1191-4553-B9A4-B9FE-62C2E8F8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F41E-7A81-429B-A644-7361EADFBE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B7F117-175D-5726-275C-2934D2F56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2C53DA-37AB-2137-B784-8392F124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4DE2-B3E4-4EA7-8154-A3832667D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399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388783-1694-952E-913F-D893D3F5F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C68566-5C78-17A4-314B-8B263673E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F41E-7A81-429B-A644-7361EADFBE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DC59B9-CE9F-B579-B00A-23039BEB3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4E4634-7267-0306-DCF4-933A3B2E3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4DE2-B3E4-4EA7-8154-A3832667D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98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589B4D-D156-9178-96DC-3C2AE3700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F41E-7A81-429B-A644-7361EADFBE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4DFCA7-03C5-50CB-B73E-5E1AE77D0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B83D27-D157-34B8-F667-4E535EC2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4DE2-B3E4-4EA7-8154-A3832667D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23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AB0EE-8C1B-BA38-103B-592CB8E94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F8685B-0603-D6B6-D66D-C86E852D5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8C5832-D2E5-54DF-F180-2575FCD09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CBEBB8-C1F3-0328-EDFF-B7F6F9DB2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F41E-7A81-429B-A644-7361EADFBE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FAAA17-ED02-E2A7-DA66-9C9E13EA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C174D3-962B-A78A-55CD-FDCD2F0DD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4DE2-B3E4-4EA7-8154-A3832667D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315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3AE5E-35F3-7190-9092-2FC2F20E8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2738F8-EC5A-F50E-3C2F-A48AB5704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63A240-2571-B53F-B60A-A659C1C96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9E017D-9A9B-74BF-41F7-7C93925AC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F41E-7A81-429B-A644-7361EADFBE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578A4A-ED42-EC5D-5663-75F1F45A7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03E222-D296-702D-9BA4-0FF5FC3FD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4DE2-B3E4-4EA7-8154-A3832667D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3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BD436F-2969-620D-D8E1-8CEEBAD35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11507C-2D57-00DD-0F59-B4AF3391C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76B2E9-317E-BD09-1D74-2D4391FFD6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BF41E-7A81-429B-A644-7361EADFBE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C727EA-8FAB-12AB-7B78-3728F2597E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ABA3E4-8291-C549-6045-B7AEC0B04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04DE2-B3E4-4EA7-8154-A3832667D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54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5074" name="Picture 2" descr="11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24950" cy="68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2024-03-10T07:31:24Z</dcterms:created>
  <dcterms:modified xsi:type="dcterms:W3CDTF">2024-03-10T07:31:24Z</dcterms:modified>
</cp:coreProperties>
</file>