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21B-2C83-BF20-1D8C-8E847FB3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2B9D2-8A60-EB16-EB99-1F07DAFD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5306E-C9CF-1043-C27A-EC3972AB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65159-41C7-9772-0E22-7C98CB3C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488CC-E4EF-C61F-54B8-196E7BF3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5C3A6-9EB1-711D-1C66-CE7D774B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AC2CF-9861-8AFF-3930-017671F4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33DE6-204E-94E3-1459-F51847C2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EA5FE-F630-D93B-C6DB-388EBECA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E0AE5-FE3E-A44A-E710-F555F8B1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81045A-A1AA-AE86-BE68-1F8360D53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69884-E3A5-D13B-F5D2-B0BA2B9A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CF3A8-32F5-46EE-1B6B-C49090EC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1887E-679A-0092-5697-661167ED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C5354-6B1D-D6BB-842D-F260047B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4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330A-0CAA-0967-CE00-76A790F1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1A971-1FA6-6F15-D2FD-3083336E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C0CE9-56F2-3EA0-570C-298EB77E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06C49-3F32-3A78-26A7-182EBE22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EAADE-18FD-8996-2354-479B4E53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4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6A5D-27D2-5F75-7397-9C27F8A7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FAD2E-D4ED-E11D-183D-8BF20595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896AE-E8D6-0B24-0949-BA50EBF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CD60C-F6DD-49C2-AE36-236C4530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54525-589E-D847-CCA8-76B83B2B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0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3A65D-3D9B-C7F1-F6D8-ACCFAF2C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FD059-78FC-5A73-55FC-5BD5C9E37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D29D2-27C5-E4A4-FC29-7B4CA7CE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52201-1723-F5A0-626D-4C4A07B5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28342-BC3C-BB16-C292-1540CA4D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BBC85-8BE4-4B2E-9D87-E5B153B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7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F4DE-8656-C689-294B-7A17AEA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D51AA-D77B-1E98-7D9A-25A2545C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F9150-E09A-7AAF-77A6-257086A3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F1F90-E116-2320-0CD8-62AA83A53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848A9E-4597-014A-163A-1A52D8C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8AB25C-48DF-A745-181E-70CCC1DF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5B8E8-1535-8E02-5CC6-05F3E505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8BB5A-A482-4319-929A-102D5F6F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2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8852F-1973-435A-0C70-C6C4FACF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161C0-7ADB-F6CE-A64A-CAAEB8F4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0C319F-51BB-E174-A323-8061675E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18546-4151-5D56-7147-847EE86E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C774C1-904A-EAAD-1DBC-0C0DF0A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F91BA-6C92-E5BE-B52E-ED9758C9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D72CD-A5EE-BADE-B551-3868D6D1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EC25-494F-6D45-43A4-7FD2C93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F510F-BA73-F6C2-E8F1-A4A86DB8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5144F-6AEC-6807-4272-97400F44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68EAA-C0AF-2DC2-510E-2D07E9DC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D543E-E895-6E12-5632-AEF7F63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8F5D5-41B3-E159-E44E-417BB85D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9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BB4C-CB40-6B33-E3C3-6E38A397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B09151-EEEE-6E0C-6B27-54FDDB606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3E3DF-79A9-4B69-9EAE-4BCAF99C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29FE5-737C-C68D-23D0-D80173AA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08661-64DB-5CD7-3298-EF3FFA1E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13C86-289D-D8E1-09CD-F5EB4023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4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4DC04-690B-E8E3-9058-75ED64EB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5F4B0-9D5C-5640-844A-62BC9BE7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E8919-C8F7-7436-ED4C-83B6C3F76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9C0D-B1AF-471C-8744-A674DDD1AD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31A30-361F-19DB-39CF-6CE7EDE66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E019-F8E2-8BE6-B9EB-5A0AC8DB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E292-C179-47E0-A05A-123B148DD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5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074" name="Picture 2" descr="1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2024-03-10T07:31:36Z</dcterms:created>
  <dcterms:modified xsi:type="dcterms:W3CDTF">2024-03-10T07:31:36Z</dcterms:modified>
</cp:coreProperties>
</file>