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B0A9F-1BB2-1679-456F-C88BED98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230232-15D3-36E0-0A42-0737DE620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8E4D6-8C7B-2225-51FE-CABA59E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34FC3-CDD1-2FA9-C7BD-5977B99E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0964-AB5C-83F2-5F8C-851D191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5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D46C6-716F-C64B-5C87-E31DE88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0F6A1-6CB7-6090-074C-27DEC484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B412A-25E6-7CC9-8605-DBDC11BA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5BF29-3839-E9AD-A83F-BA39B291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39078-2A04-1BD5-1F37-6E2502CE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291DB-2035-6743-115A-7CA880B2B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7C87B-1320-68DA-9C21-85014381E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82826-3374-EE55-470A-FC3F186E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3D14D-0250-1F16-0974-373C3E8F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EAA62-E304-3C5F-49FE-7DEBA2AE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9398-F159-C62C-E709-514D279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643AF-1B7D-F7DF-B56D-1DA19202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C22D0-B237-DCE8-1E84-9F5B96B1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62B87-DF07-E09E-C693-B26770B1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65999-F237-92C4-16FE-AB2A6024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0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3550-45E4-60D5-5DEF-476AF31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8E00E-590D-297E-5C47-EE480236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ABB5-B3CD-56CE-5977-EE21AD26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DF16-AAAA-4BE9-C9FD-D73226D2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ACA3D-8D9F-A8B8-BAB9-386C18D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AD1EF-98AD-3B81-1FB7-1043E1B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0EC12-FDDE-24CB-1C8B-649DF614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13108-3B2D-1142-0C6D-02CCC385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AFC65-5422-6E3F-6C30-B7577072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9DC17-340C-2DF7-5AAE-B8DD8158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58839-25BB-C8D2-7E63-300F6E35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7D8F1-FC68-512F-3050-2572891A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141AE-72A7-B982-32EB-7C5BABFB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E9B64-87FE-4FCA-2356-2F38F627C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44AC6-093F-2795-3050-2D9A11386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62881-A0E2-7E83-81F2-200E2CC66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833BAD-1A8D-D2E1-1D7E-998E002C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3E270D-C765-B932-D78A-6E78710F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8A525B-C7F4-5423-D174-EB5561C5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7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732CD-8F77-675C-580E-877A815A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C27D9-2FD7-F9E5-34FA-E938170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AE4020-1767-A238-EA85-1FF531F3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A3F7A1-31E8-6CFE-4821-F01764A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327F5B-6824-E9CD-B5D2-2159937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1BA6C-BE0F-C59A-B930-6962A11D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CB98D-3FF3-615C-B74E-98D091D5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8C177-AC72-5DB2-102C-2FF4124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C79D9-FC4B-AE44-6671-DABE5521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CC07A-8FE4-2D59-78EE-3DBFDA1EC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4E384-338F-5719-4582-38B82F74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B19E9-A931-280F-8D14-4B41293F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45F86-767B-6320-6158-4158AA0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3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DA4B-4F1C-AC7A-0232-786709E0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96A92F-3565-7B9F-201E-9FC32F438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CFDB7-3F66-2B05-F8EC-1AA2E214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62A84-61A6-9692-B1E1-20930A5F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1DC3D-0699-B672-B53D-44E03AD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DFBA7-1A43-839E-C61C-DB54412C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3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2EB51-0F6E-9524-CFBD-1AAA742F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2D729-F4B6-701A-138C-BFD028C9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A546E-46CC-8166-E425-256DF549B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EB3F-7BD7-413A-9471-57871B603A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A7970-BA4D-AA60-B88B-EB2334CD8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815BA-A683-CBC5-36CD-07E855F5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55B0-B66B-424C-84F9-17CC1FC6B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9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410" name="Picture 2" descr="11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435" name="Picture 3" descr="11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2024-03-10T07:34:10Z</dcterms:created>
  <dcterms:modified xsi:type="dcterms:W3CDTF">2024-03-10T07:34:10Z</dcterms:modified>
</cp:coreProperties>
</file>