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2E7A-20E9-0372-41F1-F5A0C763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38562-C0DE-2970-9884-54D789F1D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7BD3E-F87C-8AC1-E342-6FC3A308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D9D92-9FF6-4EBB-14A9-EA024453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63D6B-DCA3-8705-FB0B-A23A22AA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17A54-AFB0-5692-937E-8605B5E8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C25AD-5076-67F5-7B05-3A64DF5B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A012B-221F-8BC2-DCA3-FFD77382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5159F-6B98-1CC5-393B-6CDFDA95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C06A5-145C-A83A-4120-379D8176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00A13-3776-71CF-5B57-2DE26FAC3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BA492-775F-D226-8193-CBD026E9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E18A3-B46C-4A9C-1DED-4D85E949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D1A59-30A1-7F08-1755-ED67109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98895-F669-0754-65EA-2CA23D41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E1C2-5ED3-9299-32D8-04B565F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28C9F-5984-4166-831B-6A30BB5A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A3263-F3E8-ADFB-0FB0-B4042E68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5A586-9E39-1C67-0510-E323482E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9DA1C-47EE-BEC1-8558-3AF32DE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73E71-93D5-2349-98C0-C00D6C3E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9421E-FB8D-6F9A-2691-A6753072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EC910-3872-7174-E0B9-5F30D474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5F59-3220-ADE8-79C5-E466E74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BBB0-208C-2E2D-899A-547C92E2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0BB1E-D7DA-FD19-815A-F5F01AFE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32B17-D2BA-29F9-847F-1A688C98F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33508-EADA-2F66-CEAF-F8281725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3A819-994A-FC14-45D1-49304DBE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1A4E0-7AA6-C715-9F67-D2EEAC9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3B5E4-E326-4999-2E1B-A538D5C7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8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5AEF-35EA-657B-3E44-44BBFAFB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278B8-B1B3-1121-2C57-7DE9B315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20EFB-1681-12D1-9B0C-24353FD3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BA386-F0C8-806F-2EAE-FC1A6A8B2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AEA54-8AFB-3DD3-D944-19F4B487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C10F6-55C1-F3EF-82EC-0CEE8D13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B88A6-0437-E51C-2E15-69069C8C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6ED8D-356D-9AB7-6FB7-03121854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FD198-D0B1-824E-D1B5-A1B88BD8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7505D-06A1-F7D6-2EAF-07E10C5C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CADB22-FCD1-C458-D302-6C888CE5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53C4B-F9D6-3423-0A14-509AE575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2B2CC4-97BC-3CEB-0C3C-C82B5302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0D2A3-5F8C-BB2C-7F1D-245F0192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89976-8EF1-2F0D-CF94-A5D869EC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4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9C9-79EA-0295-F66E-0567A6B4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B993E-010A-61C5-5CB7-7276408C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FFE48-E5D3-C654-B9FD-57527F5C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EDCEF-8685-0E39-659E-64B1CFF2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47A16-4508-0A3C-35A7-03E953DD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CD56D-1167-9A67-2E80-F762A65F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F498-7634-3FA3-05D8-A41DB1CC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29DD4-4817-7FBB-ECB7-A1F88C822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2D667-0637-989D-1DDE-6746B36D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82916-6DA4-1742-F3DF-E07A38A6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8C1DD-3F59-117F-8570-2E4A9D53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C150E-0AB3-9BCD-3D8E-8680DEB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3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7E73D-E23E-1029-FFCE-99597B19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0218F-0418-967D-BC5D-F30F21E8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AFF47-26B9-5528-BF8F-D08ACA2E7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8029-494B-4179-B0FC-E3EE49D13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EC58C-A1E7-3153-3ED2-CD6722A90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B916-C8DB-519C-87F8-EED6B6F3B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D95B-5EA1-4FDF-89A0-90544C434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458" name="Picture 2" descr="1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2024-03-10T07:34:20Z</dcterms:created>
  <dcterms:modified xsi:type="dcterms:W3CDTF">2024-03-10T07:34:20Z</dcterms:modified>
</cp:coreProperties>
</file>